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714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8BED88-20BB-4A70-8930-FFEDCB73C93A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11E5A3FA-79CD-4994-931A-3A99142B8F33}">
      <dgm:prSet/>
      <dgm:spPr/>
      <dgm:t>
        <a:bodyPr/>
        <a:lstStyle/>
        <a:p>
          <a:r>
            <a:rPr lang="cs-CZ" dirty="0"/>
            <a:t>s</a:t>
          </a:r>
          <a:r>
            <a:rPr lang="en-US" dirty="0" err="1"/>
            <a:t>amostatná</a:t>
          </a:r>
          <a:r>
            <a:rPr lang="en-US" dirty="0"/>
            <a:t> </a:t>
          </a:r>
          <a:r>
            <a:rPr lang="en-US" dirty="0" err="1"/>
            <a:t>ošetřovatelská</a:t>
          </a:r>
          <a:r>
            <a:rPr lang="en-US" dirty="0"/>
            <a:t> </a:t>
          </a:r>
          <a:r>
            <a:rPr lang="en-US" dirty="0" err="1"/>
            <a:t>péče</a:t>
          </a:r>
          <a:endParaRPr lang="en-US" dirty="0"/>
        </a:p>
      </dgm:t>
    </dgm:pt>
    <dgm:pt modelId="{E07C3220-6775-4004-8318-6847A1CB8A5C}" type="parTrans" cxnId="{95A72D55-42B6-445C-9412-E5620D845370}">
      <dgm:prSet/>
      <dgm:spPr/>
      <dgm:t>
        <a:bodyPr/>
        <a:lstStyle/>
        <a:p>
          <a:endParaRPr lang="en-US"/>
        </a:p>
      </dgm:t>
    </dgm:pt>
    <dgm:pt modelId="{32516EB4-7EE3-42A2-A976-4A9BB7130E9C}" type="sibTrans" cxnId="{95A72D55-42B6-445C-9412-E5620D845370}">
      <dgm:prSet/>
      <dgm:spPr/>
      <dgm:t>
        <a:bodyPr/>
        <a:lstStyle/>
        <a:p>
          <a:endParaRPr lang="en-US"/>
        </a:p>
      </dgm:t>
    </dgm:pt>
    <dgm:pt modelId="{8A8544FC-289E-438D-BF54-E8CFC335F418}">
      <dgm:prSet/>
      <dgm:spPr/>
      <dgm:t>
        <a:bodyPr/>
        <a:lstStyle/>
        <a:p>
          <a:r>
            <a:rPr lang="cs-CZ" dirty="0"/>
            <a:t>a</a:t>
          </a:r>
          <a:r>
            <a:rPr lang="en-US" dirty="0" err="1"/>
            <a:t>plikace</a:t>
          </a:r>
          <a:r>
            <a:rPr lang="en-US" dirty="0"/>
            <a:t> </a:t>
          </a:r>
          <a:r>
            <a:rPr lang="en-US" dirty="0" err="1"/>
            <a:t>léčiv</a:t>
          </a:r>
          <a:r>
            <a:rPr lang="en-US" dirty="0"/>
            <a:t> a </a:t>
          </a:r>
          <a:r>
            <a:rPr lang="en-US" dirty="0" err="1"/>
            <a:t>injekcí</a:t>
          </a:r>
          <a:endParaRPr lang="en-US" dirty="0"/>
        </a:p>
      </dgm:t>
    </dgm:pt>
    <dgm:pt modelId="{664F811C-535B-4344-9EF3-ADB7386E88BE}" type="parTrans" cxnId="{60DC0CE3-C88B-4316-A3E8-3AFB93137C62}">
      <dgm:prSet/>
      <dgm:spPr/>
      <dgm:t>
        <a:bodyPr/>
        <a:lstStyle/>
        <a:p>
          <a:endParaRPr lang="en-US"/>
        </a:p>
      </dgm:t>
    </dgm:pt>
    <dgm:pt modelId="{9926CA14-70AD-4C7F-B25A-5509E7964AD3}" type="sibTrans" cxnId="{60DC0CE3-C88B-4316-A3E8-3AFB93137C62}">
      <dgm:prSet/>
      <dgm:spPr/>
      <dgm:t>
        <a:bodyPr/>
        <a:lstStyle/>
        <a:p>
          <a:endParaRPr lang="en-US"/>
        </a:p>
      </dgm:t>
    </dgm:pt>
    <dgm:pt modelId="{238E8BF8-B920-4E17-B7F7-51F9AA2823F8}">
      <dgm:prSet/>
      <dgm:spPr/>
      <dgm:t>
        <a:bodyPr/>
        <a:lstStyle/>
        <a:p>
          <a:r>
            <a:rPr lang="cs-CZ" dirty="0"/>
            <a:t>o</a:t>
          </a:r>
          <a:r>
            <a:rPr lang="en-US" dirty="0" err="1"/>
            <a:t>dběry</a:t>
          </a:r>
          <a:r>
            <a:rPr lang="en-US" dirty="0"/>
            <a:t> </a:t>
          </a:r>
          <a:r>
            <a:rPr lang="en-US" dirty="0" err="1"/>
            <a:t>biologického</a:t>
          </a:r>
          <a:r>
            <a:rPr lang="en-US" dirty="0"/>
            <a:t> </a:t>
          </a:r>
          <a:r>
            <a:rPr lang="en-US" dirty="0" err="1"/>
            <a:t>materiálu</a:t>
          </a:r>
          <a:endParaRPr lang="en-US" dirty="0"/>
        </a:p>
      </dgm:t>
    </dgm:pt>
    <dgm:pt modelId="{51967001-E0C0-46CF-B0D5-5B3146C39346}" type="parTrans" cxnId="{B4D06BD3-1276-4F20-899E-A37BD2A29812}">
      <dgm:prSet/>
      <dgm:spPr/>
      <dgm:t>
        <a:bodyPr/>
        <a:lstStyle/>
        <a:p>
          <a:endParaRPr lang="en-US"/>
        </a:p>
      </dgm:t>
    </dgm:pt>
    <dgm:pt modelId="{BD58BF9D-C39B-4F39-B774-C2BE8220ED53}" type="sibTrans" cxnId="{B4D06BD3-1276-4F20-899E-A37BD2A29812}">
      <dgm:prSet/>
      <dgm:spPr/>
      <dgm:t>
        <a:bodyPr/>
        <a:lstStyle/>
        <a:p>
          <a:endParaRPr lang="en-US"/>
        </a:p>
      </dgm:t>
    </dgm:pt>
    <dgm:pt modelId="{AAC2917B-DD1B-479A-A21F-FD8F5913E8AE}">
      <dgm:prSet/>
      <dgm:spPr/>
      <dgm:t>
        <a:bodyPr/>
        <a:lstStyle/>
        <a:p>
          <a:r>
            <a:rPr lang="cs-CZ" dirty="0"/>
            <a:t>e</a:t>
          </a:r>
          <a:r>
            <a:rPr lang="en-US" dirty="0" err="1"/>
            <a:t>dukace</a:t>
          </a:r>
          <a:r>
            <a:rPr lang="en-US" dirty="0"/>
            <a:t> pacientů</a:t>
          </a:r>
        </a:p>
      </dgm:t>
    </dgm:pt>
    <dgm:pt modelId="{42892B94-996E-4265-BD41-B26FF759F346}" type="parTrans" cxnId="{D68CD3E3-FEA8-4B6B-87D7-11D79825AE64}">
      <dgm:prSet/>
      <dgm:spPr/>
      <dgm:t>
        <a:bodyPr/>
        <a:lstStyle/>
        <a:p>
          <a:endParaRPr lang="en-US"/>
        </a:p>
      </dgm:t>
    </dgm:pt>
    <dgm:pt modelId="{5C0AC499-852C-4484-A6E5-41E9A35C7575}" type="sibTrans" cxnId="{D68CD3E3-FEA8-4B6B-87D7-11D79825AE64}">
      <dgm:prSet/>
      <dgm:spPr/>
      <dgm:t>
        <a:bodyPr/>
        <a:lstStyle/>
        <a:p>
          <a:endParaRPr lang="en-US"/>
        </a:p>
      </dgm:t>
    </dgm:pt>
    <dgm:pt modelId="{412767C5-282F-4F65-AA8C-A5AB68AAFABD}">
      <dgm:prSet/>
      <dgm:spPr/>
      <dgm:t>
        <a:bodyPr/>
        <a:lstStyle/>
        <a:p>
          <a:r>
            <a:rPr lang="cs-CZ" dirty="0"/>
            <a:t>d</a:t>
          </a:r>
          <a:r>
            <a:rPr lang="en-US" dirty="0" err="1"/>
            <a:t>okumentace</a:t>
          </a:r>
          <a:r>
            <a:rPr lang="en-US" dirty="0"/>
            <a:t> a </a:t>
          </a:r>
          <a:r>
            <a:rPr lang="en-US" dirty="0" err="1"/>
            <a:t>spolupráce</a:t>
          </a:r>
          <a:r>
            <a:rPr lang="en-US" dirty="0"/>
            <a:t> s </a:t>
          </a:r>
          <a:r>
            <a:rPr lang="en-US" dirty="0" err="1"/>
            <a:t>lékaři</a:t>
          </a:r>
          <a:endParaRPr lang="en-US" dirty="0"/>
        </a:p>
      </dgm:t>
    </dgm:pt>
    <dgm:pt modelId="{64C72B41-4CED-47BD-8639-B699A83D21DD}" type="parTrans" cxnId="{4845EAA6-B1E4-42AE-91CF-1DA6740E3BBF}">
      <dgm:prSet/>
      <dgm:spPr/>
      <dgm:t>
        <a:bodyPr/>
        <a:lstStyle/>
        <a:p>
          <a:endParaRPr lang="en-US"/>
        </a:p>
      </dgm:t>
    </dgm:pt>
    <dgm:pt modelId="{1C36FA16-3CD5-4415-B158-2AB9BF3C3FBD}" type="sibTrans" cxnId="{4845EAA6-B1E4-42AE-91CF-1DA6740E3BBF}">
      <dgm:prSet/>
      <dgm:spPr/>
      <dgm:t>
        <a:bodyPr/>
        <a:lstStyle/>
        <a:p>
          <a:endParaRPr lang="en-US"/>
        </a:p>
      </dgm:t>
    </dgm:pt>
    <dgm:pt modelId="{0776D997-36A2-4491-AFE7-E85DBF18176C}" type="pres">
      <dgm:prSet presAssocID="{798BED88-20BB-4A70-8930-FFEDCB73C93A}" presName="vert0" presStyleCnt="0">
        <dgm:presLayoutVars>
          <dgm:dir/>
          <dgm:animOne val="branch"/>
          <dgm:animLvl val="lvl"/>
        </dgm:presLayoutVars>
      </dgm:prSet>
      <dgm:spPr/>
    </dgm:pt>
    <dgm:pt modelId="{F0262D1B-DDEE-4373-8345-C5C4630C2A46}" type="pres">
      <dgm:prSet presAssocID="{11E5A3FA-79CD-4994-931A-3A99142B8F33}" presName="thickLine" presStyleLbl="alignNode1" presStyleIdx="0" presStyleCnt="5"/>
      <dgm:spPr/>
    </dgm:pt>
    <dgm:pt modelId="{5BFF8B9A-DF31-42FD-AEFE-A52D26164781}" type="pres">
      <dgm:prSet presAssocID="{11E5A3FA-79CD-4994-931A-3A99142B8F33}" presName="horz1" presStyleCnt="0"/>
      <dgm:spPr/>
    </dgm:pt>
    <dgm:pt modelId="{04D0DF9B-ED9C-415D-A897-C28BDD9DD2AC}" type="pres">
      <dgm:prSet presAssocID="{11E5A3FA-79CD-4994-931A-3A99142B8F33}" presName="tx1" presStyleLbl="revTx" presStyleIdx="0" presStyleCnt="5"/>
      <dgm:spPr/>
    </dgm:pt>
    <dgm:pt modelId="{1DEDA471-F25A-4E13-93E4-09165E14E784}" type="pres">
      <dgm:prSet presAssocID="{11E5A3FA-79CD-4994-931A-3A99142B8F33}" presName="vert1" presStyleCnt="0"/>
      <dgm:spPr/>
    </dgm:pt>
    <dgm:pt modelId="{C2FF0891-AA13-4BA1-BE44-3784B470B56F}" type="pres">
      <dgm:prSet presAssocID="{8A8544FC-289E-438D-BF54-E8CFC335F418}" presName="thickLine" presStyleLbl="alignNode1" presStyleIdx="1" presStyleCnt="5"/>
      <dgm:spPr/>
    </dgm:pt>
    <dgm:pt modelId="{A3EB4C1C-A2AE-4954-AEF0-CB7D1F4D2203}" type="pres">
      <dgm:prSet presAssocID="{8A8544FC-289E-438D-BF54-E8CFC335F418}" presName="horz1" presStyleCnt="0"/>
      <dgm:spPr/>
    </dgm:pt>
    <dgm:pt modelId="{0130ACA4-52FD-4D9D-99E5-7272B6FD1791}" type="pres">
      <dgm:prSet presAssocID="{8A8544FC-289E-438D-BF54-E8CFC335F418}" presName="tx1" presStyleLbl="revTx" presStyleIdx="1" presStyleCnt="5"/>
      <dgm:spPr/>
    </dgm:pt>
    <dgm:pt modelId="{4FF3AEE4-4C5D-493C-A20B-036C2C268BAA}" type="pres">
      <dgm:prSet presAssocID="{8A8544FC-289E-438D-BF54-E8CFC335F418}" presName="vert1" presStyleCnt="0"/>
      <dgm:spPr/>
    </dgm:pt>
    <dgm:pt modelId="{B7366514-1D84-4BF8-85C3-5B3EF36A9120}" type="pres">
      <dgm:prSet presAssocID="{238E8BF8-B920-4E17-B7F7-51F9AA2823F8}" presName="thickLine" presStyleLbl="alignNode1" presStyleIdx="2" presStyleCnt="5"/>
      <dgm:spPr/>
    </dgm:pt>
    <dgm:pt modelId="{AA26CF4C-BA7B-4995-938A-CF60ACFAFE6D}" type="pres">
      <dgm:prSet presAssocID="{238E8BF8-B920-4E17-B7F7-51F9AA2823F8}" presName="horz1" presStyleCnt="0"/>
      <dgm:spPr/>
    </dgm:pt>
    <dgm:pt modelId="{0998C7E0-790A-475F-A725-29905C43CEF0}" type="pres">
      <dgm:prSet presAssocID="{238E8BF8-B920-4E17-B7F7-51F9AA2823F8}" presName="tx1" presStyleLbl="revTx" presStyleIdx="2" presStyleCnt="5"/>
      <dgm:spPr/>
    </dgm:pt>
    <dgm:pt modelId="{6D32333F-02E1-4EF7-B2E8-F89D2E19EF59}" type="pres">
      <dgm:prSet presAssocID="{238E8BF8-B920-4E17-B7F7-51F9AA2823F8}" presName="vert1" presStyleCnt="0"/>
      <dgm:spPr/>
    </dgm:pt>
    <dgm:pt modelId="{E1E72EB1-7453-4E40-A148-A52064DF8185}" type="pres">
      <dgm:prSet presAssocID="{AAC2917B-DD1B-479A-A21F-FD8F5913E8AE}" presName="thickLine" presStyleLbl="alignNode1" presStyleIdx="3" presStyleCnt="5"/>
      <dgm:spPr/>
    </dgm:pt>
    <dgm:pt modelId="{AD483534-5236-4C4B-919D-43BEF09A5EBB}" type="pres">
      <dgm:prSet presAssocID="{AAC2917B-DD1B-479A-A21F-FD8F5913E8AE}" presName="horz1" presStyleCnt="0"/>
      <dgm:spPr/>
    </dgm:pt>
    <dgm:pt modelId="{658BBB68-0EDF-484B-9BE8-1D8B730CFA8E}" type="pres">
      <dgm:prSet presAssocID="{AAC2917B-DD1B-479A-A21F-FD8F5913E8AE}" presName="tx1" presStyleLbl="revTx" presStyleIdx="3" presStyleCnt="5"/>
      <dgm:spPr/>
    </dgm:pt>
    <dgm:pt modelId="{3A690138-708B-4C6F-8F0D-50CB21467F27}" type="pres">
      <dgm:prSet presAssocID="{AAC2917B-DD1B-479A-A21F-FD8F5913E8AE}" presName="vert1" presStyleCnt="0"/>
      <dgm:spPr/>
    </dgm:pt>
    <dgm:pt modelId="{A2C8A801-FEAB-4AA3-ABCB-BF9300E18E7F}" type="pres">
      <dgm:prSet presAssocID="{412767C5-282F-4F65-AA8C-A5AB68AAFABD}" presName="thickLine" presStyleLbl="alignNode1" presStyleIdx="4" presStyleCnt="5"/>
      <dgm:spPr/>
    </dgm:pt>
    <dgm:pt modelId="{4E61DF7B-EB5C-45A6-B08D-35789B47FD87}" type="pres">
      <dgm:prSet presAssocID="{412767C5-282F-4F65-AA8C-A5AB68AAFABD}" presName="horz1" presStyleCnt="0"/>
      <dgm:spPr/>
    </dgm:pt>
    <dgm:pt modelId="{C003C91F-251F-4146-974E-D96A7C0A5416}" type="pres">
      <dgm:prSet presAssocID="{412767C5-282F-4F65-AA8C-A5AB68AAFABD}" presName="tx1" presStyleLbl="revTx" presStyleIdx="4" presStyleCnt="5"/>
      <dgm:spPr/>
    </dgm:pt>
    <dgm:pt modelId="{2AAE32B1-417D-4FDF-9C5F-E3958AAC3599}" type="pres">
      <dgm:prSet presAssocID="{412767C5-282F-4F65-AA8C-A5AB68AAFABD}" presName="vert1" presStyleCnt="0"/>
      <dgm:spPr/>
    </dgm:pt>
  </dgm:ptLst>
  <dgm:cxnLst>
    <dgm:cxn modelId="{E8AA6D2D-4AE5-4351-9D5B-08C3DA02F25F}" type="presOf" srcId="{11E5A3FA-79CD-4994-931A-3A99142B8F33}" destId="{04D0DF9B-ED9C-415D-A897-C28BDD9DD2AC}" srcOrd="0" destOrd="0" presId="urn:microsoft.com/office/officeart/2008/layout/LinedList"/>
    <dgm:cxn modelId="{A1E83967-E2D4-48D4-97F0-98C73A92CB6F}" type="presOf" srcId="{8A8544FC-289E-438D-BF54-E8CFC335F418}" destId="{0130ACA4-52FD-4D9D-99E5-7272B6FD1791}" srcOrd="0" destOrd="0" presId="urn:microsoft.com/office/officeart/2008/layout/LinedList"/>
    <dgm:cxn modelId="{04941D50-FCE9-4865-B772-20282CA28E6E}" type="presOf" srcId="{238E8BF8-B920-4E17-B7F7-51F9AA2823F8}" destId="{0998C7E0-790A-475F-A725-29905C43CEF0}" srcOrd="0" destOrd="0" presId="urn:microsoft.com/office/officeart/2008/layout/LinedList"/>
    <dgm:cxn modelId="{95A72D55-42B6-445C-9412-E5620D845370}" srcId="{798BED88-20BB-4A70-8930-FFEDCB73C93A}" destId="{11E5A3FA-79CD-4994-931A-3A99142B8F33}" srcOrd="0" destOrd="0" parTransId="{E07C3220-6775-4004-8318-6847A1CB8A5C}" sibTransId="{32516EB4-7EE3-42A2-A976-4A9BB7130E9C}"/>
    <dgm:cxn modelId="{FE7DD855-D210-4A6F-A904-8CA3E1315C16}" type="presOf" srcId="{798BED88-20BB-4A70-8930-FFEDCB73C93A}" destId="{0776D997-36A2-4491-AFE7-E85DBF18176C}" srcOrd="0" destOrd="0" presId="urn:microsoft.com/office/officeart/2008/layout/LinedList"/>
    <dgm:cxn modelId="{E7150D76-1225-4790-A27E-601F1532184F}" type="presOf" srcId="{AAC2917B-DD1B-479A-A21F-FD8F5913E8AE}" destId="{658BBB68-0EDF-484B-9BE8-1D8B730CFA8E}" srcOrd="0" destOrd="0" presId="urn:microsoft.com/office/officeart/2008/layout/LinedList"/>
    <dgm:cxn modelId="{4845EAA6-B1E4-42AE-91CF-1DA6740E3BBF}" srcId="{798BED88-20BB-4A70-8930-FFEDCB73C93A}" destId="{412767C5-282F-4F65-AA8C-A5AB68AAFABD}" srcOrd="4" destOrd="0" parTransId="{64C72B41-4CED-47BD-8639-B699A83D21DD}" sibTransId="{1C36FA16-3CD5-4415-B158-2AB9BF3C3FBD}"/>
    <dgm:cxn modelId="{4A0B58B6-5818-4A4C-BD72-BE356D2F48BB}" type="presOf" srcId="{412767C5-282F-4F65-AA8C-A5AB68AAFABD}" destId="{C003C91F-251F-4146-974E-D96A7C0A5416}" srcOrd="0" destOrd="0" presId="urn:microsoft.com/office/officeart/2008/layout/LinedList"/>
    <dgm:cxn modelId="{B4D06BD3-1276-4F20-899E-A37BD2A29812}" srcId="{798BED88-20BB-4A70-8930-FFEDCB73C93A}" destId="{238E8BF8-B920-4E17-B7F7-51F9AA2823F8}" srcOrd="2" destOrd="0" parTransId="{51967001-E0C0-46CF-B0D5-5B3146C39346}" sibTransId="{BD58BF9D-C39B-4F39-B774-C2BE8220ED53}"/>
    <dgm:cxn modelId="{60DC0CE3-C88B-4316-A3E8-3AFB93137C62}" srcId="{798BED88-20BB-4A70-8930-FFEDCB73C93A}" destId="{8A8544FC-289E-438D-BF54-E8CFC335F418}" srcOrd="1" destOrd="0" parTransId="{664F811C-535B-4344-9EF3-ADB7386E88BE}" sibTransId="{9926CA14-70AD-4C7F-B25A-5509E7964AD3}"/>
    <dgm:cxn modelId="{D68CD3E3-FEA8-4B6B-87D7-11D79825AE64}" srcId="{798BED88-20BB-4A70-8930-FFEDCB73C93A}" destId="{AAC2917B-DD1B-479A-A21F-FD8F5913E8AE}" srcOrd="3" destOrd="0" parTransId="{42892B94-996E-4265-BD41-B26FF759F346}" sibTransId="{5C0AC499-852C-4484-A6E5-41E9A35C7575}"/>
    <dgm:cxn modelId="{10D782A2-D45C-4D3E-967E-16C57BEDF817}" type="presParOf" srcId="{0776D997-36A2-4491-AFE7-E85DBF18176C}" destId="{F0262D1B-DDEE-4373-8345-C5C4630C2A46}" srcOrd="0" destOrd="0" presId="urn:microsoft.com/office/officeart/2008/layout/LinedList"/>
    <dgm:cxn modelId="{44694013-DCE1-4EAD-8E7B-76DD83B5A674}" type="presParOf" srcId="{0776D997-36A2-4491-AFE7-E85DBF18176C}" destId="{5BFF8B9A-DF31-42FD-AEFE-A52D26164781}" srcOrd="1" destOrd="0" presId="urn:microsoft.com/office/officeart/2008/layout/LinedList"/>
    <dgm:cxn modelId="{D1E3BFC5-B9A7-41CE-92BC-82A5BADBE586}" type="presParOf" srcId="{5BFF8B9A-DF31-42FD-AEFE-A52D26164781}" destId="{04D0DF9B-ED9C-415D-A897-C28BDD9DD2AC}" srcOrd="0" destOrd="0" presId="urn:microsoft.com/office/officeart/2008/layout/LinedList"/>
    <dgm:cxn modelId="{3D32B7A4-C083-4BFB-A557-49C2D98FBE52}" type="presParOf" srcId="{5BFF8B9A-DF31-42FD-AEFE-A52D26164781}" destId="{1DEDA471-F25A-4E13-93E4-09165E14E784}" srcOrd="1" destOrd="0" presId="urn:microsoft.com/office/officeart/2008/layout/LinedList"/>
    <dgm:cxn modelId="{C983E014-C1C3-4F61-A92A-5482951723A3}" type="presParOf" srcId="{0776D997-36A2-4491-AFE7-E85DBF18176C}" destId="{C2FF0891-AA13-4BA1-BE44-3784B470B56F}" srcOrd="2" destOrd="0" presId="urn:microsoft.com/office/officeart/2008/layout/LinedList"/>
    <dgm:cxn modelId="{0C9112AA-68B7-4D4F-8409-63E0ADBB7F28}" type="presParOf" srcId="{0776D997-36A2-4491-AFE7-E85DBF18176C}" destId="{A3EB4C1C-A2AE-4954-AEF0-CB7D1F4D2203}" srcOrd="3" destOrd="0" presId="urn:microsoft.com/office/officeart/2008/layout/LinedList"/>
    <dgm:cxn modelId="{DDCD637D-C07B-4195-9990-E507E5D2EF3A}" type="presParOf" srcId="{A3EB4C1C-A2AE-4954-AEF0-CB7D1F4D2203}" destId="{0130ACA4-52FD-4D9D-99E5-7272B6FD1791}" srcOrd="0" destOrd="0" presId="urn:microsoft.com/office/officeart/2008/layout/LinedList"/>
    <dgm:cxn modelId="{76E48FE8-495E-4BCF-8747-6A1FDB65FFEA}" type="presParOf" srcId="{A3EB4C1C-A2AE-4954-AEF0-CB7D1F4D2203}" destId="{4FF3AEE4-4C5D-493C-A20B-036C2C268BAA}" srcOrd="1" destOrd="0" presId="urn:microsoft.com/office/officeart/2008/layout/LinedList"/>
    <dgm:cxn modelId="{EA424F66-D517-4220-90F3-C1F6164D39EA}" type="presParOf" srcId="{0776D997-36A2-4491-AFE7-E85DBF18176C}" destId="{B7366514-1D84-4BF8-85C3-5B3EF36A9120}" srcOrd="4" destOrd="0" presId="urn:microsoft.com/office/officeart/2008/layout/LinedList"/>
    <dgm:cxn modelId="{375615D1-B9C3-4BB5-A799-D26B9C0D1D10}" type="presParOf" srcId="{0776D997-36A2-4491-AFE7-E85DBF18176C}" destId="{AA26CF4C-BA7B-4995-938A-CF60ACFAFE6D}" srcOrd="5" destOrd="0" presId="urn:microsoft.com/office/officeart/2008/layout/LinedList"/>
    <dgm:cxn modelId="{B98049BB-1DD4-46E1-A2D6-15997B541D32}" type="presParOf" srcId="{AA26CF4C-BA7B-4995-938A-CF60ACFAFE6D}" destId="{0998C7E0-790A-475F-A725-29905C43CEF0}" srcOrd="0" destOrd="0" presId="urn:microsoft.com/office/officeart/2008/layout/LinedList"/>
    <dgm:cxn modelId="{710AF09A-BB6F-4E51-8BC4-CE509AB42AB0}" type="presParOf" srcId="{AA26CF4C-BA7B-4995-938A-CF60ACFAFE6D}" destId="{6D32333F-02E1-4EF7-B2E8-F89D2E19EF59}" srcOrd="1" destOrd="0" presId="urn:microsoft.com/office/officeart/2008/layout/LinedList"/>
    <dgm:cxn modelId="{CF337B6B-6B84-4FF8-BCA6-D6235D112676}" type="presParOf" srcId="{0776D997-36A2-4491-AFE7-E85DBF18176C}" destId="{E1E72EB1-7453-4E40-A148-A52064DF8185}" srcOrd="6" destOrd="0" presId="urn:microsoft.com/office/officeart/2008/layout/LinedList"/>
    <dgm:cxn modelId="{BE34941C-6F26-4D26-A5B4-FF4D13818B46}" type="presParOf" srcId="{0776D997-36A2-4491-AFE7-E85DBF18176C}" destId="{AD483534-5236-4C4B-919D-43BEF09A5EBB}" srcOrd="7" destOrd="0" presId="urn:microsoft.com/office/officeart/2008/layout/LinedList"/>
    <dgm:cxn modelId="{FC5857A2-2C5A-4309-B27D-90FDE35A3354}" type="presParOf" srcId="{AD483534-5236-4C4B-919D-43BEF09A5EBB}" destId="{658BBB68-0EDF-484B-9BE8-1D8B730CFA8E}" srcOrd="0" destOrd="0" presId="urn:microsoft.com/office/officeart/2008/layout/LinedList"/>
    <dgm:cxn modelId="{385EE28C-2621-41D3-9E0E-EEBC8B890C9E}" type="presParOf" srcId="{AD483534-5236-4C4B-919D-43BEF09A5EBB}" destId="{3A690138-708B-4C6F-8F0D-50CB21467F27}" srcOrd="1" destOrd="0" presId="urn:microsoft.com/office/officeart/2008/layout/LinedList"/>
    <dgm:cxn modelId="{AF93F109-81C7-4D68-8B63-C0A3314CE57F}" type="presParOf" srcId="{0776D997-36A2-4491-AFE7-E85DBF18176C}" destId="{A2C8A801-FEAB-4AA3-ABCB-BF9300E18E7F}" srcOrd="8" destOrd="0" presId="urn:microsoft.com/office/officeart/2008/layout/LinedList"/>
    <dgm:cxn modelId="{B06D7DE6-9107-4093-AAF4-5F554DD03C94}" type="presParOf" srcId="{0776D997-36A2-4491-AFE7-E85DBF18176C}" destId="{4E61DF7B-EB5C-45A6-B08D-35789B47FD87}" srcOrd="9" destOrd="0" presId="urn:microsoft.com/office/officeart/2008/layout/LinedList"/>
    <dgm:cxn modelId="{976A3705-A4A3-42C4-857B-626296D972FF}" type="presParOf" srcId="{4E61DF7B-EB5C-45A6-B08D-35789B47FD87}" destId="{C003C91F-251F-4146-974E-D96A7C0A5416}" srcOrd="0" destOrd="0" presId="urn:microsoft.com/office/officeart/2008/layout/LinedList"/>
    <dgm:cxn modelId="{2F0785EB-AB90-474D-9112-34F753AC5C49}" type="presParOf" srcId="{4E61DF7B-EB5C-45A6-B08D-35789B47FD87}" destId="{2AAE32B1-417D-4FDF-9C5F-E3958AAC359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E0FAEF-55A8-44D0-964B-AF6C6B8DF49F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BF9711C-847C-4844-93F2-F3A717F16949}">
      <dgm:prSet/>
      <dgm:spPr/>
      <dgm:t>
        <a:bodyPr/>
        <a:lstStyle/>
        <a:p>
          <a:r>
            <a:rPr lang="cs-CZ" dirty="0"/>
            <a:t>p</a:t>
          </a:r>
          <a:r>
            <a:rPr lang="en-US" dirty="0" err="1"/>
            <a:t>ráce</a:t>
          </a:r>
          <a:r>
            <a:rPr lang="en-US" dirty="0"/>
            <a:t> pod </a:t>
          </a:r>
          <a:r>
            <a:rPr lang="en-US" dirty="0" err="1"/>
            <a:t>dohledem</a:t>
          </a:r>
          <a:r>
            <a:rPr lang="en-US" dirty="0"/>
            <a:t> </a:t>
          </a:r>
          <a:r>
            <a:rPr lang="en-US" dirty="0" err="1"/>
            <a:t>všeobecné</a:t>
          </a:r>
          <a:r>
            <a:rPr lang="en-US" dirty="0"/>
            <a:t> </a:t>
          </a:r>
          <a:r>
            <a:rPr lang="en-US" dirty="0" err="1"/>
            <a:t>sestry</a:t>
          </a:r>
          <a:r>
            <a:rPr lang="en-US" dirty="0"/>
            <a:t>/</a:t>
          </a:r>
          <a:r>
            <a:rPr lang="en-US" dirty="0" err="1"/>
            <a:t>lékaře</a:t>
          </a:r>
          <a:endParaRPr lang="en-US" dirty="0"/>
        </a:p>
      </dgm:t>
    </dgm:pt>
    <dgm:pt modelId="{98499335-34D5-4033-828D-47A489687A45}" type="parTrans" cxnId="{BB238148-9FEC-4012-9D5C-3F794642D578}">
      <dgm:prSet/>
      <dgm:spPr/>
      <dgm:t>
        <a:bodyPr/>
        <a:lstStyle/>
        <a:p>
          <a:endParaRPr lang="en-US"/>
        </a:p>
      </dgm:t>
    </dgm:pt>
    <dgm:pt modelId="{8D37E0B2-8BDB-40A2-87E0-05F0DA5FDE23}" type="sibTrans" cxnId="{BB238148-9FEC-4012-9D5C-3F794642D578}">
      <dgm:prSet/>
      <dgm:spPr/>
      <dgm:t>
        <a:bodyPr/>
        <a:lstStyle/>
        <a:p>
          <a:endParaRPr lang="en-US"/>
        </a:p>
      </dgm:t>
    </dgm:pt>
    <dgm:pt modelId="{5E0F698F-CE7A-436D-B2E2-003D8F320804}">
      <dgm:prSet/>
      <dgm:spPr/>
      <dgm:t>
        <a:bodyPr/>
        <a:lstStyle/>
        <a:p>
          <a:r>
            <a:rPr lang="cs-CZ" dirty="0"/>
            <a:t>p</a:t>
          </a:r>
          <a:r>
            <a:rPr lang="en-US" dirty="0" err="1"/>
            <a:t>odávání</a:t>
          </a:r>
          <a:r>
            <a:rPr lang="en-US" dirty="0"/>
            <a:t> </a:t>
          </a:r>
          <a:r>
            <a:rPr lang="en-US" dirty="0" err="1"/>
            <a:t>léčiv</a:t>
          </a:r>
          <a:r>
            <a:rPr lang="en-US" dirty="0"/>
            <a:t> </a:t>
          </a:r>
          <a:r>
            <a:rPr lang="en-US" dirty="0" err="1"/>
            <a:t>dle</a:t>
          </a:r>
          <a:r>
            <a:rPr lang="en-US" dirty="0"/>
            <a:t> </a:t>
          </a:r>
          <a:r>
            <a:rPr lang="en-US" dirty="0" err="1"/>
            <a:t>pokynů</a:t>
          </a:r>
          <a:endParaRPr lang="en-US" dirty="0"/>
        </a:p>
      </dgm:t>
    </dgm:pt>
    <dgm:pt modelId="{FC1085FA-DFC2-42D5-9060-850519EB8421}" type="parTrans" cxnId="{432CB82E-22B8-4979-B8B6-5C57D4674DFE}">
      <dgm:prSet/>
      <dgm:spPr/>
      <dgm:t>
        <a:bodyPr/>
        <a:lstStyle/>
        <a:p>
          <a:endParaRPr lang="en-US"/>
        </a:p>
      </dgm:t>
    </dgm:pt>
    <dgm:pt modelId="{8C50132C-D643-4C7C-AA7A-DBECA83A596D}" type="sibTrans" cxnId="{432CB82E-22B8-4979-B8B6-5C57D4674DFE}">
      <dgm:prSet/>
      <dgm:spPr/>
      <dgm:t>
        <a:bodyPr/>
        <a:lstStyle/>
        <a:p>
          <a:endParaRPr lang="en-US"/>
        </a:p>
      </dgm:t>
    </dgm:pt>
    <dgm:pt modelId="{950B6055-5763-4917-9B34-47292F77E44D}">
      <dgm:prSet/>
      <dgm:spPr/>
      <dgm:t>
        <a:bodyPr/>
        <a:lstStyle/>
        <a:p>
          <a:r>
            <a:rPr lang="cs-CZ" dirty="0"/>
            <a:t>o</a:t>
          </a:r>
          <a:r>
            <a:rPr lang="en-US" dirty="0" err="1"/>
            <a:t>dběry</a:t>
          </a:r>
          <a:r>
            <a:rPr lang="en-US" dirty="0"/>
            <a:t> </a:t>
          </a:r>
          <a:r>
            <a:rPr lang="en-US" dirty="0" err="1"/>
            <a:t>biologického</a:t>
          </a:r>
          <a:r>
            <a:rPr lang="en-US" dirty="0"/>
            <a:t> </a:t>
          </a:r>
          <a:r>
            <a:rPr lang="en-US" dirty="0" err="1"/>
            <a:t>materiálu</a:t>
          </a:r>
          <a:endParaRPr lang="en-US" dirty="0"/>
        </a:p>
      </dgm:t>
    </dgm:pt>
    <dgm:pt modelId="{FC5C3B4D-E67B-4F15-9B5B-C9802B3CB9A6}" type="parTrans" cxnId="{600DD61B-FAB3-4D0A-B3BD-2BD28F232AF4}">
      <dgm:prSet/>
      <dgm:spPr/>
      <dgm:t>
        <a:bodyPr/>
        <a:lstStyle/>
        <a:p>
          <a:endParaRPr lang="en-US"/>
        </a:p>
      </dgm:t>
    </dgm:pt>
    <dgm:pt modelId="{D9F86D67-D568-4BFF-8EB9-2187327A0198}" type="sibTrans" cxnId="{600DD61B-FAB3-4D0A-B3BD-2BD28F232AF4}">
      <dgm:prSet/>
      <dgm:spPr/>
      <dgm:t>
        <a:bodyPr/>
        <a:lstStyle/>
        <a:p>
          <a:endParaRPr lang="en-US"/>
        </a:p>
      </dgm:t>
    </dgm:pt>
    <dgm:pt modelId="{F0F6F06E-CF80-4174-99A7-2775428E4ADE}">
      <dgm:prSet/>
      <dgm:spPr/>
      <dgm:t>
        <a:bodyPr/>
        <a:lstStyle/>
        <a:p>
          <a:r>
            <a:rPr lang="cs-CZ" dirty="0"/>
            <a:t>a</a:t>
          </a:r>
          <a:r>
            <a:rPr lang="en-US" dirty="0" err="1"/>
            <a:t>sistence</a:t>
          </a:r>
          <a:r>
            <a:rPr lang="en-US" dirty="0"/>
            <a:t> u </a:t>
          </a:r>
          <a:r>
            <a:rPr lang="en-US" dirty="0" err="1"/>
            <a:t>výkonů</a:t>
          </a:r>
          <a:endParaRPr lang="en-US" dirty="0"/>
        </a:p>
      </dgm:t>
    </dgm:pt>
    <dgm:pt modelId="{EEEAF2D6-2878-4D19-8806-8623E92324DC}" type="parTrans" cxnId="{4B21489D-E18F-4EB5-B7D1-A2FB5F6F8F70}">
      <dgm:prSet/>
      <dgm:spPr/>
      <dgm:t>
        <a:bodyPr/>
        <a:lstStyle/>
        <a:p>
          <a:endParaRPr lang="en-US"/>
        </a:p>
      </dgm:t>
    </dgm:pt>
    <dgm:pt modelId="{2FA5E7AB-AC4A-45CF-BCCB-C799C9B8159D}" type="sibTrans" cxnId="{4B21489D-E18F-4EB5-B7D1-A2FB5F6F8F70}">
      <dgm:prSet/>
      <dgm:spPr/>
      <dgm:t>
        <a:bodyPr/>
        <a:lstStyle/>
        <a:p>
          <a:endParaRPr lang="en-US"/>
        </a:p>
      </dgm:t>
    </dgm:pt>
    <dgm:pt modelId="{487B292F-592B-430F-83F5-35C11AD1B0C6}">
      <dgm:prSet/>
      <dgm:spPr/>
      <dgm:t>
        <a:bodyPr/>
        <a:lstStyle/>
        <a:p>
          <a:r>
            <a:rPr lang="cs-CZ" dirty="0"/>
            <a:t>p</a:t>
          </a:r>
          <a:r>
            <a:rPr lang="en-US" dirty="0" err="1"/>
            <a:t>éče</a:t>
          </a:r>
          <a:r>
            <a:rPr lang="en-US" dirty="0"/>
            <a:t> o </a:t>
          </a:r>
          <a:r>
            <a:rPr lang="en-US" dirty="0" err="1"/>
            <a:t>hygienu</a:t>
          </a:r>
          <a:r>
            <a:rPr lang="en-US" dirty="0"/>
            <a:t> pacientů</a:t>
          </a:r>
        </a:p>
      </dgm:t>
    </dgm:pt>
    <dgm:pt modelId="{73CC516C-9286-49F6-9718-9F2875C8E6B0}" type="parTrans" cxnId="{A12892EE-67F5-4A5F-8A10-B15FF334D8CC}">
      <dgm:prSet/>
      <dgm:spPr/>
      <dgm:t>
        <a:bodyPr/>
        <a:lstStyle/>
        <a:p>
          <a:endParaRPr lang="en-US"/>
        </a:p>
      </dgm:t>
    </dgm:pt>
    <dgm:pt modelId="{405FEBC4-4E26-42E5-B205-72C0BC9FCE3E}" type="sibTrans" cxnId="{A12892EE-67F5-4A5F-8A10-B15FF334D8CC}">
      <dgm:prSet/>
      <dgm:spPr/>
      <dgm:t>
        <a:bodyPr/>
        <a:lstStyle/>
        <a:p>
          <a:endParaRPr lang="en-US"/>
        </a:p>
      </dgm:t>
    </dgm:pt>
    <dgm:pt modelId="{57B05B4D-C50B-4D99-A645-8E517B854494}" type="pres">
      <dgm:prSet presAssocID="{99E0FAEF-55A8-44D0-964B-AF6C6B8DF49F}" presName="vert0" presStyleCnt="0">
        <dgm:presLayoutVars>
          <dgm:dir/>
          <dgm:animOne val="branch"/>
          <dgm:animLvl val="lvl"/>
        </dgm:presLayoutVars>
      </dgm:prSet>
      <dgm:spPr/>
    </dgm:pt>
    <dgm:pt modelId="{1CBFF5FE-B922-4B49-B381-81CC0BEC7E69}" type="pres">
      <dgm:prSet presAssocID="{ABF9711C-847C-4844-93F2-F3A717F16949}" presName="thickLine" presStyleLbl="alignNode1" presStyleIdx="0" presStyleCnt="5"/>
      <dgm:spPr/>
    </dgm:pt>
    <dgm:pt modelId="{081310C5-0BD5-46F5-8AAE-F4313FBA8AA2}" type="pres">
      <dgm:prSet presAssocID="{ABF9711C-847C-4844-93F2-F3A717F16949}" presName="horz1" presStyleCnt="0"/>
      <dgm:spPr/>
    </dgm:pt>
    <dgm:pt modelId="{849DC154-8AFA-441B-80F1-61D5E30EE623}" type="pres">
      <dgm:prSet presAssocID="{ABF9711C-847C-4844-93F2-F3A717F16949}" presName="tx1" presStyleLbl="revTx" presStyleIdx="0" presStyleCnt="5"/>
      <dgm:spPr/>
    </dgm:pt>
    <dgm:pt modelId="{AF9A100C-619A-4542-ACF7-76D1AEF6CF27}" type="pres">
      <dgm:prSet presAssocID="{ABF9711C-847C-4844-93F2-F3A717F16949}" presName="vert1" presStyleCnt="0"/>
      <dgm:spPr/>
    </dgm:pt>
    <dgm:pt modelId="{43C013FA-C37A-43A6-8C72-0B471FFA951E}" type="pres">
      <dgm:prSet presAssocID="{5E0F698F-CE7A-436D-B2E2-003D8F320804}" presName="thickLine" presStyleLbl="alignNode1" presStyleIdx="1" presStyleCnt="5"/>
      <dgm:spPr/>
    </dgm:pt>
    <dgm:pt modelId="{B76AD7D7-EB25-46B0-90CA-488DDB976E39}" type="pres">
      <dgm:prSet presAssocID="{5E0F698F-CE7A-436D-B2E2-003D8F320804}" presName="horz1" presStyleCnt="0"/>
      <dgm:spPr/>
    </dgm:pt>
    <dgm:pt modelId="{EE5E88CB-774C-4D3D-84D5-EADEAA3A10F6}" type="pres">
      <dgm:prSet presAssocID="{5E0F698F-CE7A-436D-B2E2-003D8F320804}" presName="tx1" presStyleLbl="revTx" presStyleIdx="1" presStyleCnt="5"/>
      <dgm:spPr/>
    </dgm:pt>
    <dgm:pt modelId="{B112777E-28F5-4F0D-A62D-DAF621E86935}" type="pres">
      <dgm:prSet presAssocID="{5E0F698F-CE7A-436D-B2E2-003D8F320804}" presName="vert1" presStyleCnt="0"/>
      <dgm:spPr/>
    </dgm:pt>
    <dgm:pt modelId="{59BA48DE-28C6-4F25-B3F5-A98F077492C9}" type="pres">
      <dgm:prSet presAssocID="{950B6055-5763-4917-9B34-47292F77E44D}" presName="thickLine" presStyleLbl="alignNode1" presStyleIdx="2" presStyleCnt="5"/>
      <dgm:spPr/>
    </dgm:pt>
    <dgm:pt modelId="{7EE80A6C-F8E4-40F0-91A7-DE9967CC1A97}" type="pres">
      <dgm:prSet presAssocID="{950B6055-5763-4917-9B34-47292F77E44D}" presName="horz1" presStyleCnt="0"/>
      <dgm:spPr/>
    </dgm:pt>
    <dgm:pt modelId="{2476AC50-4DD1-49B3-903D-2F6083482E68}" type="pres">
      <dgm:prSet presAssocID="{950B6055-5763-4917-9B34-47292F77E44D}" presName="tx1" presStyleLbl="revTx" presStyleIdx="2" presStyleCnt="5"/>
      <dgm:spPr/>
    </dgm:pt>
    <dgm:pt modelId="{04B7BC7D-C58E-470E-8FB4-5A8C4E9AD9A3}" type="pres">
      <dgm:prSet presAssocID="{950B6055-5763-4917-9B34-47292F77E44D}" presName="vert1" presStyleCnt="0"/>
      <dgm:spPr/>
    </dgm:pt>
    <dgm:pt modelId="{B0946B4C-BB80-4D49-A5B8-9B1CABCD270B}" type="pres">
      <dgm:prSet presAssocID="{F0F6F06E-CF80-4174-99A7-2775428E4ADE}" presName="thickLine" presStyleLbl="alignNode1" presStyleIdx="3" presStyleCnt="5"/>
      <dgm:spPr/>
    </dgm:pt>
    <dgm:pt modelId="{AD6F4092-E79A-47A6-BF47-5F033FD7B5FB}" type="pres">
      <dgm:prSet presAssocID="{F0F6F06E-CF80-4174-99A7-2775428E4ADE}" presName="horz1" presStyleCnt="0"/>
      <dgm:spPr/>
    </dgm:pt>
    <dgm:pt modelId="{9A250B5B-85D8-4F8D-81DE-50B38F191732}" type="pres">
      <dgm:prSet presAssocID="{F0F6F06E-CF80-4174-99A7-2775428E4ADE}" presName="tx1" presStyleLbl="revTx" presStyleIdx="3" presStyleCnt="5"/>
      <dgm:spPr/>
    </dgm:pt>
    <dgm:pt modelId="{517BD105-B9F9-4F08-939E-277391DDEC17}" type="pres">
      <dgm:prSet presAssocID="{F0F6F06E-CF80-4174-99A7-2775428E4ADE}" presName="vert1" presStyleCnt="0"/>
      <dgm:spPr/>
    </dgm:pt>
    <dgm:pt modelId="{AF542575-26D8-4C4C-986B-0305A6F8C62F}" type="pres">
      <dgm:prSet presAssocID="{487B292F-592B-430F-83F5-35C11AD1B0C6}" presName="thickLine" presStyleLbl="alignNode1" presStyleIdx="4" presStyleCnt="5"/>
      <dgm:spPr/>
    </dgm:pt>
    <dgm:pt modelId="{AE4C80D0-EDC9-408E-9B2A-EE1B0F962432}" type="pres">
      <dgm:prSet presAssocID="{487B292F-592B-430F-83F5-35C11AD1B0C6}" presName="horz1" presStyleCnt="0"/>
      <dgm:spPr/>
    </dgm:pt>
    <dgm:pt modelId="{A123CCCA-D5E7-4427-8453-10F0DC349149}" type="pres">
      <dgm:prSet presAssocID="{487B292F-592B-430F-83F5-35C11AD1B0C6}" presName="tx1" presStyleLbl="revTx" presStyleIdx="4" presStyleCnt="5"/>
      <dgm:spPr/>
    </dgm:pt>
    <dgm:pt modelId="{B456B7A1-6637-40EB-ABC5-03662BC1D28C}" type="pres">
      <dgm:prSet presAssocID="{487B292F-592B-430F-83F5-35C11AD1B0C6}" presName="vert1" presStyleCnt="0"/>
      <dgm:spPr/>
    </dgm:pt>
  </dgm:ptLst>
  <dgm:cxnLst>
    <dgm:cxn modelId="{5A786201-D5A6-4A78-86EF-A90A43366377}" type="presOf" srcId="{950B6055-5763-4917-9B34-47292F77E44D}" destId="{2476AC50-4DD1-49B3-903D-2F6083482E68}" srcOrd="0" destOrd="0" presId="urn:microsoft.com/office/officeart/2008/layout/LinedList"/>
    <dgm:cxn modelId="{425B0910-1B53-4A3A-AB22-12E59A122600}" type="presOf" srcId="{ABF9711C-847C-4844-93F2-F3A717F16949}" destId="{849DC154-8AFA-441B-80F1-61D5E30EE623}" srcOrd="0" destOrd="0" presId="urn:microsoft.com/office/officeart/2008/layout/LinedList"/>
    <dgm:cxn modelId="{600DD61B-FAB3-4D0A-B3BD-2BD28F232AF4}" srcId="{99E0FAEF-55A8-44D0-964B-AF6C6B8DF49F}" destId="{950B6055-5763-4917-9B34-47292F77E44D}" srcOrd="2" destOrd="0" parTransId="{FC5C3B4D-E67B-4F15-9B5B-C9802B3CB9A6}" sibTransId="{D9F86D67-D568-4BFF-8EB9-2187327A0198}"/>
    <dgm:cxn modelId="{432CB82E-22B8-4979-B8B6-5C57D4674DFE}" srcId="{99E0FAEF-55A8-44D0-964B-AF6C6B8DF49F}" destId="{5E0F698F-CE7A-436D-B2E2-003D8F320804}" srcOrd="1" destOrd="0" parTransId="{FC1085FA-DFC2-42D5-9060-850519EB8421}" sibTransId="{8C50132C-D643-4C7C-AA7A-DBECA83A596D}"/>
    <dgm:cxn modelId="{BB238148-9FEC-4012-9D5C-3F794642D578}" srcId="{99E0FAEF-55A8-44D0-964B-AF6C6B8DF49F}" destId="{ABF9711C-847C-4844-93F2-F3A717F16949}" srcOrd="0" destOrd="0" parTransId="{98499335-34D5-4033-828D-47A489687A45}" sibTransId="{8D37E0B2-8BDB-40A2-87E0-05F0DA5FDE23}"/>
    <dgm:cxn modelId="{3AA55393-89F0-4CEC-9E0C-66BE08E18101}" type="presOf" srcId="{487B292F-592B-430F-83F5-35C11AD1B0C6}" destId="{A123CCCA-D5E7-4427-8453-10F0DC349149}" srcOrd="0" destOrd="0" presId="urn:microsoft.com/office/officeart/2008/layout/LinedList"/>
    <dgm:cxn modelId="{4B21489D-E18F-4EB5-B7D1-A2FB5F6F8F70}" srcId="{99E0FAEF-55A8-44D0-964B-AF6C6B8DF49F}" destId="{F0F6F06E-CF80-4174-99A7-2775428E4ADE}" srcOrd="3" destOrd="0" parTransId="{EEEAF2D6-2878-4D19-8806-8623E92324DC}" sibTransId="{2FA5E7AB-AC4A-45CF-BCCB-C799C9B8159D}"/>
    <dgm:cxn modelId="{45D217BA-69AA-4C02-AF77-861797DD39AB}" type="presOf" srcId="{99E0FAEF-55A8-44D0-964B-AF6C6B8DF49F}" destId="{57B05B4D-C50B-4D99-A645-8E517B854494}" srcOrd="0" destOrd="0" presId="urn:microsoft.com/office/officeart/2008/layout/LinedList"/>
    <dgm:cxn modelId="{C8F695C1-B86F-4DBA-A063-39399E42254A}" type="presOf" srcId="{F0F6F06E-CF80-4174-99A7-2775428E4ADE}" destId="{9A250B5B-85D8-4F8D-81DE-50B38F191732}" srcOrd="0" destOrd="0" presId="urn:microsoft.com/office/officeart/2008/layout/LinedList"/>
    <dgm:cxn modelId="{0082B1DE-382A-44D2-A206-D5C1B11BF480}" type="presOf" srcId="{5E0F698F-CE7A-436D-B2E2-003D8F320804}" destId="{EE5E88CB-774C-4D3D-84D5-EADEAA3A10F6}" srcOrd="0" destOrd="0" presId="urn:microsoft.com/office/officeart/2008/layout/LinedList"/>
    <dgm:cxn modelId="{A12892EE-67F5-4A5F-8A10-B15FF334D8CC}" srcId="{99E0FAEF-55A8-44D0-964B-AF6C6B8DF49F}" destId="{487B292F-592B-430F-83F5-35C11AD1B0C6}" srcOrd="4" destOrd="0" parTransId="{73CC516C-9286-49F6-9718-9F2875C8E6B0}" sibTransId="{405FEBC4-4E26-42E5-B205-72C0BC9FCE3E}"/>
    <dgm:cxn modelId="{9AD49C81-4A06-4720-A37E-8676BB5EAD8D}" type="presParOf" srcId="{57B05B4D-C50B-4D99-A645-8E517B854494}" destId="{1CBFF5FE-B922-4B49-B381-81CC0BEC7E69}" srcOrd="0" destOrd="0" presId="urn:microsoft.com/office/officeart/2008/layout/LinedList"/>
    <dgm:cxn modelId="{97FCC0AD-9BE2-4DFD-A6EE-BF9662FA86A1}" type="presParOf" srcId="{57B05B4D-C50B-4D99-A645-8E517B854494}" destId="{081310C5-0BD5-46F5-8AAE-F4313FBA8AA2}" srcOrd="1" destOrd="0" presId="urn:microsoft.com/office/officeart/2008/layout/LinedList"/>
    <dgm:cxn modelId="{FA8F8AA0-0357-4FA1-B1FA-2DEA17F8C0D9}" type="presParOf" srcId="{081310C5-0BD5-46F5-8AAE-F4313FBA8AA2}" destId="{849DC154-8AFA-441B-80F1-61D5E30EE623}" srcOrd="0" destOrd="0" presId="urn:microsoft.com/office/officeart/2008/layout/LinedList"/>
    <dgm:cxn modelId="{389FEE32-A898-4E39-B3D3-C9FB53F0DB2B}" type="presParOf" srcId="{081310C5-0BD5-46F5-8AAE-F4313FBA8AA2}" destId="{AF9A100C-619A-4542-ACF7-76D1AEF6CF27}" srcOrd="1" destOrd="0" presId="urn:microsoft.com/office/officeart/2008/layout/LinedList"/>
    <dgm:cxn modelId="{1A4B9D19-A754-4F21-A003-F334DD9DE3D9}" type="presParOf" srcId="{57B05B4D-C50B-4D99-A645-8E517B854494}" destId="{43C013FA-C37A-43A6-8C72-0B471FFA951E}" srcOrd="2" destOrd="0" presId="urn:microsoft.com/office/officeart/2008/layout/LinedList"/>
    <dgm:cxn modelId="{3845D66F-B600-4D09-8B0B-2E986064594B}" type="presParOf" srcId="{57B05B4D-C50B-4D99-A645-8E517B854494}" destId="{B76AD7D7-EB25-46B0-90CA-488DDB976E39}" srcOrd="3" destOrd="0" presId="urn:microsoft.com/office/officeart/2008/layout/LinedList"/>
    <dgm:cxn modelId="{5288E072-FC7A-4559-9007-DBB772043594}" type="presParOf" srcId="{B76AD7D7-EB25-46B0-90CA-488DDB976E39}" destId="{EE5E88CB-774C-4D3D-84D5-EADEAA3A10F6}" srcOrd="0" destOrd="0" presId="urn:microsoft.com/office/officeart/2008/layout/LinedList"/>
    <dgm:cxn modelId="{213F5AF4-36BC-43B7-A0E1-15EDC40E5561}" type="presParOf" srcId="{B76AD7D7-EB25-46B0-90CA-488DDB976E39}" destId="{B112777E-28F5-4F0D-A62D-DAF621E86935}" srcOrd="1" destOrd="0" presId="urn:microsoft.com/office/officeart/2008/layout/LinedList"/>
    <dgm:cxn modelId="{4ACCBAAB-A668-4BB1-B14B-175074E262C2}" type="presParOf" srcId="{57B05B4D-C50B-4D99-A645-8E517B854494}" destId="{59BA48DE-28C6-4F25-B3F5-A98F077492C9}" srcOrd="4" destOrd="0" presId="urn:microsoft.com/office/officeart/2008/layout/LinedList"/>
    <dgm:cxn modelId="{554FF655-A785-4998-A6AE-3540441392D7}" type="presParOf" srcId="{57B05B4D-C50B-4D99-A645-8E517B854494}" destId="{7EE80A6C-F8E4-40F0-91A7-DE9967CC1A97}" srcOrd="5" destOrd="0" presId="urn:microsoft.com/office/officeart/2008/layout/LinedList"/>
    <dgm:cxn modelId="{A49406D9-30CE-40EE-BDFF-3DDD894CFEF8}" type="presParOf" srcId="{7EE80A6C-F8E4-40F0-91A7-DE9967CC1A97}" destId="{2476AC50-4DD1-49B3-903D-2F6083482E68}" srcOrd="0" destOrd="0" presId="urn:microsoft.com/office/officeart/2008/layout/LinedList"/>
    <dgm:cxn modelId="{85A00C11-5A58-4624-A214-7AD834DF3A7D}" type="presParOf" srcId="{7EE80A6C-F8E4-40F0-91A7-DE9967CC1A97}" destId="{04B7BC7D-C58E-470E-8FB4-5A8C4E9AD9A3}" srcOrd="1" destOrd="0" presId="urn:microsoft.com/office/officeart/2008/layout/LinedList"/>
    <dgm:cxn modelId="{F8F002A5-69D5-4445-B252-29FE5B4757A1}" type="presParOf" srcId="{57B05B4D-C50B-4D99-A645-8E517B854494}" destId="{B0946B4C-BB80-4D49-A5B8-9B1CABCD270B}" srcOrd="6" destOrd="0" presId="urn:microsoft.com/office/officeart/2008/layout/LinedList"/>
    <dgm:cxn modelId="{008DB7DF-43B8-49BF-8D8F-602D456686F9}" type="presParOf" srcId="{57B05B4D-C50B-4D99-A645-8E517B854494}" destId="{AD6F4092-E79A-47A6-BF47-5F033FD7B5FB}" srcOrd="7" destOrd="0" presId="urn:microsoft.com/office/officeart/2008/layout/LinedList"/>
    <dgm:cxn modelId="{444CF296-FBDA-4DBF-B12E-65EB84773B5F}" type="presParOf" srcId="{AD6F4092-E79A-47A6-BF47-5F033FD7B5FB}" destId="{9A250B5B-85D8-4F8D-81DE-50B38F191732}" srcOrd="0" destOrd="0" presId="urn:microsoft.com/office/officeart/2008/layout/LinedList"/>
    <dgm:cxn modelId="{323454C5-86C2-446E-ABEC-46E98BDF220E}" type="presParOf" srcId="{AD6F4092-E79A-47A6-BF47-5F033FD7B5FB}" destId="{517BD105-B9F9-4F08-939E-277391DDEC17}" srcOrd="1" destOrd="0" presId="urn:microsoft.com/office/officeart/2008/layout/LinedList"/>
    <dgm:cxn modelId="{0C5FB564-E138-47FA-87CF-B455CEC77A79}" type="presParOf" srcId="{57B05B4D-C50B-4D99-A645-8E517B854494}" destId="{AF542575-26D8-4C4C-986B-0305A6F8C62F}" srcOrd="8" destOrd="0" presId="urn:microsoft.com/office/officeart/2008/layout/LinedList"/>
    <dgm:cxn modelId="{5A4D114C-A554-471D-AD91-B72F4C3CA459}" type="presParOf" srcId="{57B05B4D-C50B-4D99-A645-8E517B854494}" destId="{AE4C80D0-EDC9-408E-9B2A-EE1B0F962432}" srcOrd="9" destOrd="0" presId="urn:microsoft.com/office/officeart/2008/layout/LinedList"/>
    <dgm:cxn modelId="{621C9957-59A0-4FD9-AD79-A91BC51C9541}" type="presParOf" srcId="{AE4C80D0-EDC9-408E-9B2A-EE1B0F962432}" destId="{A123CCCA-D5E7-4427-8453-10F0DC349149}" srcOrd="0" destOrd="0" presId="urn:microsoft.com/office/officeart/2008/layout/LinedList"/>
    <dgm:cxn modelId="{D602E304-431A-4DD3-A9AF-BC6FCF505D8D}" type="presParOf" srcId="{AE4C80D0-EDC9-408E-9B2A-EE1B0F962432}" destId="{B456B7A1-6637-40EB-ABC5-03662BC1D28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D41BEB-E883-46B4-BADD-4380F9ECF91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D97615-DC20-4127-A374-F25E0F960656}">
      <dgm:prSet/>
      <dgm:spPr/>
      <dgm:t>
        <a:bodyPr/>
        <a:lstStyle/>
        <a:p>
          <a:r>
            <a:rPr lang="cs-CZ" dirty="0"/>
            <a:t>o</a:t>
          </a:r>
          <a:r>
            <a:rPr lang="en-US" dirty="0" err="1"/>
            <a:t>šetřovatelská</a:t>
          </a:r>
          <a:r>
            <a:rPr lang="en-US" dirty="0"/>
            <a:t> </a:t>
          </a:r>
          <a:r>
            <a:rPr lang="en-US" dirty="0" err="1"/>
            <a:t>péče</a:t>
          </a:r>
          <a:r>
            <a:rPr lang="en-US" dirty="0"/>
            <a:t> u </a:t>
          </a:r>
          <a:r>
            <a:rPr lang="en-US" dirty="0" err="1"/>
            <a:t>dětí</a:t>
          </a:r>
          <a:endParaRPr lang="en-US" dirty="0"/>
        </a:p>
      </dgm:t>
    </dgm:pt>
    <dgm:pt modelId="{F05BE418-3E44-474A-AC9A-B60AE1105C46}" type="parTrans" cxnId="{3C077E24-9B3E-463C-AFFE-D2377C144552}">
      <dgm:prSet/>
      <dgm:spPr/>
      <dgm:t>
        <a:bodyPr/>
        <a:lstStyle/>
        <a:p>
          <a:endParaRPr lang="en-US"/>
        </a:p>
      </dgm:t>
    </dgm:pt>
    <dgm:pt modelId="{F0FA649C-9E7C-4474-9D27-91F18FFA8F50}" type="sibTrans" cxnId="{3C077E24-9B3E-463C-AFFE-D2377C144552}">
      <dgm:prSet/>
      <dgm:spPr/>
      <dgm:t>
        <a:bodyPr/>
        <a:lstStyle/>
        <a:p>
          <a:endParaRPr lang="en-US"/>
        </a:p>
      </dgm:t>
    </dgm:pt>
    <dgm:pt modelId="{5E310C42-95CE-40AE-8908-5D333B1ECBE6}">
      <dgm:prSet/>
      <dgm:spPr/>
      <dgm:t>
        <a:bodyPr/>
        <a:lstStyle/>
        <a:p>
          <a:r>
            <a:rPr lang="cs-CZ" dirty="0"/>
            <a:t>p</a:t>
          </a:r>
          <a:r>
            <a:rPr lang="en-US" dirty="0" err="1"/>
            <a:t>odávání</a:t>
          </a:r>
          <a:r>
            <a:rPr lang="en-US" dirty="0"/>
            <a:t> </a:t>
          </a:r>
          <a:r>
            <a:rPr lang="en-US" dirty="0" err="1"/>
            <a:t>léčiv</a:t>
          </a:r>
          <a:r>
            <a:rPr lang="en-US" dirty="0"/>
            <a:t> a </a:t>
          </a:r>
          <a:r>
            <a:rPr lang="en-US" dirty="0" err="1"/>
            <a:t>odběry</a:t>
          </a:r>
          <a:endParaRPr lang="en-US" dirty="0"/>
        </a:p>
      </dgm:t>
    </dgm:pt>
    <dgm:pt modelId="{BCAAB9D6-7660-4720-9070-C92A84E2523B}" type="parTrans" cxnId="{4CF298AC-4861-4917-A180-C99388904DD5}">
      <dgm:prSet/>
      <dgm:spPr/>
      <dgm:t>
        <a:bodyPr/>
        <a:lstStyle/>
        <a:p>
          <a:endParaRPr lang="en-US"/>
        </a:p>
      </dgm:t>
    </dgm:pt>
    <dgm:pt modelId="{C7703CD1-3375-473D-944A-B83E09EE2DC4}" type="sibTrans" cxnId="{4CF298AC-4861-4917-A180-C99388904DD5}">
      <dgm:prSet/>
      <dgm:spPr/>
      <dgm:t>
        <a:bodyPr/>
        <a:lstStyle/>
        <a:p>
          <a:endParaRPr lang="en-US"/>
        </a:p>
      </dgm:t>
    </dgm:pt>
    <dgm:pt modelId="{9CED78C0-35DB-4EE7-A919-2F3AF2BEA385}">
      <dgm:prSet/>
      <dgm:spPr/>
      <dgm:t>
        <a:bodyPr/>
        <a:lstStyle/>
        <a:p>
          <a:r>
            <a:rPr lang="cs-CZ" dirty="0"/>
            <a:t>p</a:t>
          </a:r>
          <a:r>
            <a:rPr lang="en-US" dirty="0" err="1"/>
            <a:t>éče</a:t>
          </a:r>
          <a:r>
            <a:rPr lang="en-US" dirty="0"/>
            <a:t> o </a:t>
          </a:r>
          <a:r>
            <a:rPr lang="en-US" dirty="0" err="1"/>
            <a:t>novorozence</a:t>
          </a:r>
          <a:endParaRPr lang="en-US" dirty="0"/>
        </a:p>
      </dgm:t>
    </dgm:pt>
    <dgm:pt modelId="{38CDF0C1-11E5-49C2-A893-F3BACEBE572C}" type="parTrans" cxnId="{FAD5187A-4246-4FDF-A504-FCE031582E74}">
      <dgm:prSet/>
      <dgm:spPr/>
      <dgm:t>
        <a:bodyPr/>
        <a:lstStyle/>
        <a:p>
          <a:endParaRPr lang="en-US"/>
        </a:p>
      </dgm:t>
    </dgm:pt>
    <dgm:pt modelId="{827CC668-E7C9-4ABE-BF01-9F4F519DBB26}" type="sibTrans" cxnId="{FAD5187A-4246-4FDF-A504-FCE031582E74}">
      <dgm:prSet/>
      <dgm:spPr/>
      <dgm:t>
        <a:bodyPr/>
        <a:lstStyle/>
        <a:p>
          <a:endParaRPr lang="en-US"/>
        </a:p>
      </dgm:t>
    </dgm:pt>
    <dgm:pt modelId="{2F5A8F2F-E3CF-45B8-9750-828E991DEB23}">
      <dgm:prSet/>
      <dgm:spPr/>
      <dgm:t>
        <a:bodyPr/>
        <a:lstStyle/>
        <a:p>
          <a:r>
            <a:rPr lang="cs-CZ" dirty="0"/>
            <a:t>e</a:t>
          </a:r>
          <a:r>
            <a:rPr lang="en-US" dirty="0" err="1"/>
            <a:t>dukace</a:t>
          </a:r>
          <a:r>
            <a:rPr lang="en-US" dirty="0"/>
            <a:t> </a:t>
          </a:r>
          <a:r>
            <a:rPr lang="en-US" dirty="0" err="1"/>
            <a:t>rodičů</a:t>
          </a:r>
          <a:endParaRPr lang="en-US" dirty="0"/>
        </a:p>
      </dgm:t>
    </dgm:pt>
    <dgm:pt modelId="{665D0C78-F4E5-4EA6-8700-A09D8EB8C249}" type="parTrans" cxnId="{01AA4DAA-5B44-48D6-998E-3562BFF3C46D}">
      <dgm:prSet/>
      <dgm:spPr/>
      <dgm:t>
        <a:bodyPr/>
        <a:lstStyle/>
        <a:p>
          <a:endParaRPr lang="en-US"/>
        </a:p>
      </dgm:t>
    </dgm:pt>
    <dgm:pt modelId="{7A3C3293-A3BD-4CFA-A1E7-596D923ECA05}" type="sibTrans" cxnId="{01AA4DAA-5B44-48D6-998E-3562BFF3C46D}">
      <dgm:prSet/>
      <dgm:spPr/>
      <dgm:t>
        <a:bodyPr/>
        <a:lstStyle/>
        <a:p>
          <a:endParaRPr lang="en-US"/>
        </a:p>
      </dgm:t>
    </dgm:pt>
    <dgm:pt modelId="{04AC241D-B49E-4851-B48B-FF42259B8ABA}">
      <dgm:prSet/>
      <dgm:spPr/>
      <dgm:t>
        <a:bodyPr/>
        <a:lstStyle/>
        <a:p>
          <a:r>
            <a:rPr lang="cs-CZ" dirty="0"/>
            <a:t>s</a:t>
          </a:r>
          <a:r>
            <a:rPr lang="en-US" dirty="0" err="1"/>
            <a:t>polupráce</a:t>
          </a:r>
          <a:r>
            <a:rPr lang="en-US" dirty="0"/>
            <a:t> s </a:t>
          </a:r>
          <a:r>
            <a:rPr lang="en-US" dirty="0" err="1"/>
            <a:t>pediatry</a:t>
          </a:r>
          <a:endParaRPr lang="en-US" dirty="0"/>
        </a:p>
      </dgm:t>
    </dgm:pt>
    <dgm:pt modelId="{8B81D657-FF2A-49E0-8803-E515A52D4B22}" type="parTrans" cxnId="{244FD7E9-B8E1-49B2-BFC8-4A6F0A9B3082}">
      <dgm:prSet/>
      <dgm:spPr/>
      <dgm:t>
        <a:bodyPr/>
        <a:lstStyle/>
        <a:p>
          <a:endParaRPr lang="en-US"/>
        </a:p>
      </dgm:t>
    </dgm:pt>
    <dgm:pt modelId="{908111A0-BA42-4921-A93D-F534C0855978}" type="sibTrans" cxnId="{244FD7E9-B8E1-49B2-BFC8-4A6F0A9B3082}">
      <dgm:prSet/>
      <dgm:spPr/>
      <dgm:t>
        <a:bodyPr/>
        <a:lstStyle/>
        <a:p>
          <a:endParaRPr lang="en-US"/>
        </a:p>
      </dgm:t>
    </dgm:pt>
    <dgm:pt modelId="{15CCCFCB-2B9D-40AD-99A9-68FDA0C5D46E}" type="pres">
      <dgm:prSet presAssocID="{83D41BEB-E883-46B4-BADD-4380F9ECF91F}" presName="vert0" presStyleCnt="0">
        <dgm:presLayoutVars>
          <dgm:dir/>
          <dgm:animOne val="branch"/>
          <dgm:animLvl val="lvl"/>
        </dgm:presLayoutVars>
      </dgm:prSet>
      <dgm:spPr/>
    </dgm:pt>
    <dgm:pt modelId="{FB46FBBD-C0BD-4395-A0C2-685CC600E5E0}" type="pres">
      <dgm:prSet presAssocID="{D0D97615-DC20-4127-A374-F25E0F960656}" presName="thickLine" presStyleLbl="alignNode1" presStyleIdx="0" presStyleCnt="5"/>
      <dgm:spPr/>
    </dgm:pt>
    <dgm:pt modelId="{0F148A2F-E89A-4083-B2D8-7071A6E273B9}" type="pres">
      <dgm:prSet presAssocID="{D0D97615-DC20-4127-A374-F25E0F960656}" presName="horz1" presStyleCnt="0"/>
      <dgm:spPr/>
    </dgm:pt>
    <dgm:pt modelId="{78DA0182-9562-4D07-869B-A71606494DA3}" type="pres">
      <dgm:prSet presAssocID="{D0D97615-DC20-4127-A374-F25E0F960656}" presName="tx1" presStyleLbl="revTx" presStyleIdx="0" presStyleCnt="5"/>
      <dgm:spPr/>
    </dgm:pt>
    <dgm:pt modelId="{A3303924-4443-4E8C-AA6B-3F66913C25CC}" type="pres">
      <dgm:prSet presAssocID="{D0D97615-DC20-4127-A374-F25E0F960656}" presName="vert1" presStyleCnt="0"/>
      <dgm:spPr/>
    </dgm:pt>
    <dgm:pt modelId="{86B33DCD-C408-4DDB-AFF4-971D3B9D5A3A}" type="pres">
      <dgm:prSet presAssocID="{5E310C42-95CE-40AE-8908-5D333B1ECBE6}" presName="thickLine" presStyleLbl="alignNode1" presStyleIdx="1" presStyleCnt="5"/>
      <dgm:spPr/>
    </dgm:pt>
    <dgm:pt modelId="{D51A22F3-4A9F-45A7-847E-EDEF70AD892A}" type="pres">
      <dgm:prSet presAssocID="{5E310C42-95CE-40AE-8908-5D333B1ECBE6}" presName="horz1" presStyleCnt="0"/>
      <dgm:spPr/>
    </dgm:pt>
    <dgm:pt modelId="{E16F14CE-A8E6-4779-A6BC-8E3D30B9FE50}" type="pres">
      <dgm:prSet presAssocID="{5E310C42-95CE-40AE-8908-5D333B1ECBE6}" presName="tx1" presStyleLbl="revTx" presStyleIdx="1" presStyleCnt="5"/>
      <dgm:spPr/>
    </dgm:pt>
    <dgm:pt modelId="{D5B70F0E-DD2E-43B9-97B1-E4663A48D00E}" type="pres">
      <dgm:prSet presAssocID="{5E310C42-95CE-40AE-8908-5D333B1ECBE6}" presName="vert1" presStyleCnt="0"/>
      <dgm:spPr/>
    </dgm:pt>
    <dgm:pt modelId="{4C71AC67-1DF5-40F3-96D1-60F86BDAB3AF}" type="pres">
      <dgm:prSet presAssocID="{9CED78C0-35DB-4EE7-A919-2F3AF2BEA385}" presName="thickLine" presStyleLbl="alignNode1" presStyleIdx="2" presStyleCnt="5"/>
      <dgm:spPr/>
    </dgm:pt>
    <dgm:pt modelId="{FFF94034-B98E-43B7-B4C2-42F41F00AD07}" type="pres">
      <dgm:prSet presAssocID="{9CED78C0-35DB-4EE7-A919-2F3AF2BEA385}" presName="horz1" presStyleCnt="0"/>
      <dgm:spPr/>
    </dgm:pt>
    <dgm:pt modelId="{2F2CCB14-7702-4010-BEC6-4695752F4E23}" type="pres">
      <dgm:prSet presAssocID="{9CED78C0-35DB-4EE7-A919-2F3AF2BEA385}" presName="tx1" presStyleLbl="revTx" presStyleIdx="2" presStyleCnt="5"/>
      <dgm:spPr/>
    </dgm:pt>
    <dgm:pt modelId="{B0461B6C-E25E-4566-BD50-7599D3BDDC17}" type="pres">
      <dgm:prSet presAssocID="{9CED78C0-35DB-4EE7-A919-2F3AF2BEA385}" presName="vert1" presStyleCnt="0"/>
      <dgm:spPr/>
    </dgm:pt>
    <dgm:pt modelId="{4496334A-7A9E-4CA5-83AC-1BD789419A69}" type="pres">
      <dgm:prSet presAssocID="{2F5A8F2F-E3CF-45B8-9750-828E991DEB23}" presName="thickLine" presStyleLbl="alignNode1" presStyleIdx="3" presStyleCnt="5"/>
      <dgm:spPr/>
    </dgm:pt>
    <dgm:pt modelId="{C2E346DF-2474-4556-8D1C-DD4A719FCFE2}" type="pres">
      <dgm:prSet presAssocID="{2F5A8F2F-E3CF-45B8-9750-828E991DEB23}" presName="horz1" presStyleCnt="0"/>
      <dgm:spPr/>
    </dgm:pt>
    <dgm:pt modelId="{EEB77842-5171-40FC-8915-16C71343E6E1}" type="pres">
      <dgm:prSet presAssocID="{2F5A8F2F-E3CF-45B8-9750-828E991DEB23}" presName="tx1" presStyleLbl="revTx" presStyleIdx="3" presStyleCnt="5"/>
      <dgm:spPr/>
    </dgm:pt>
    <dgm:pt modelId="{B121D877-1B70-43AA-A34D-257A8C9F6088}" type="pres">
      <dgm:prSet presAssocID="{2F5A8F2F-E3CF-45B8-9750-828E991DEB23}" presName="vert1" presStyleCnt="0"/>
      <dgm:spPr/>
    </dgm:pt>
    <dgm:pt modelId="{EF6BD410-3AF3-4141-8787-80B48A98D21E}" type="pres">
      <dgm:prSet presAssocID="{04AC241D-B49E-4851-B48B-FF42259B8ABA}" presName="thickLine" presStyleLbl="alignNode1" presStyleIdx="4" presStyleCnt="5"/>
      <dgm:spPr/>
    </dgm:pt>
    <dgm:pt modelId="{8AA3B777-0228-422E-84D5-91AA2189270B}" type="pres">
      <dgm:prSet presAssocID="{04AC241D-B49E-4851-B48B-FF42259B8ABA}" presName="horz1" presStyleCnt="0"/>
      <dgm:spPr/>
    </dgm:pt>
    <dgm:pt modelId="{B0778A79-9F0E-4701-94EB-BADE9A135A19}" type="pres">
      <dgm:prSet presAssocID="{04AC241D-B49E-4851-B48B-FF42259B8ABA}" presName="tx1" presStyleLbl="revTx" presStyleIdx="4" presStyleCnt="5"/>
      <dgm:spPr/>
    </dgm:pt>
    <dgm:pt modelId="{1AC63B39-695D-45C9-B92E-2ABD6279EDD3}" type="pres">
      <dgm:prSet presAssocID="{04AC241D-B49E-4851-B48B-FF42259B8ABA}" presName="vert1" presStyleCnt="0"/>
      <dgm:spPr/>
    </dgm:pt>
  </dgm:ptLst>
  <dgm:cxnLst>
    <dgm:cxn modelId="{34FB7412-E22E-4257-A744-405EFD9983DD}" type="presOf" srcId="{83D41BEB-E883-46B4-BADD-4380F9ECF91F}" destId="{15CCCFCB-2B9D-40AD-99A9-68FDA0C5D46E}" srcOrd="0" destOrd="0" presId="urn:microsoft.com/office/officeart/2008/layout/LinedList"/>
    <dgm:cxn modelId="{3C077E24-9B3E-463C-AFFE-D2377C144552}" srcId="{83D41BEB-E883-46B4-BADD-4380F9ECF91F}" destId="{D0D97615-DC20-4127-A374-F25E0F960656}" srcOrd="0" destOrd="0" parTransId="{F05BE418-3E44-474A-AC9A-B60AE1105C46}" sibTransId="{F0FA649C-9E7C-4474-9D27-91F18FFA8F50}"/>
    <dgm:cxn modelId="{6EBB4139-9A16-4ECA-8A9E-EFE181C6C5CD}" type="presOf" srcId="{D0D97615-DC20-4127-A374-F25E0F960656}" destId="{78DA0182-9562-4D07-869B-A71606494DA3}" srcOrd="0" destOrd="0" presId="urn:microsoft.com/office/officeart/2008/layout/LinedList"/>
    <dgm:cxn modelId="{6F576A4A-B251-4FCE-BBE1-E27DCB4BAE93}" type="presOf" srcId="{5E310C42-95CE-40AE-8908-5D333B1ECBE6}" destId="{E16F14CE-A8E6-4779-A6BC-8E3D30B9FE50}" srcOrd="0" destOrd="0" presId="urn:microsoft.com/office/officeart/2008/layout/LinedList"/>
    <dgm:cxn modelId="{11B6F04D-3CCC-4772-944A-A4530927AC9F}" type="presOf" srcId="{2F5A8F2F-E3CF-45B8-9750-828E991DEB23}" destId="{EEB77842-5171-40FC-8915-16C71343E6E1}" srcOrd="0" destOrd="0" presId="urn:microsoft.com/office/officeart/2008/layout/LinedList"/>
    <dgm:cxn modelId="{FAD5187A-4246-4FDF-A504-FCE031582E74}" srcId="{83D41BEB-E883-46B4-BADD-4380F9ECF91F}" destId="{9CED78C0-35DB-4EE7-A919-2F3AF2BEA385}" srcOrd="2" destOrd="0" parTransId="{38CDF0C1-11E5-49C2-A893-F3BACEBE572C}" sibTransId="{827CC668-E7C9-4ABE-BF01-9F4F519DBB26}"/>
    <dgm:cxn modelId="{24969C95-E861-47EB-9394-50EAD2AEAB6D}" type="presOf" srcId="{04AC241D-B49E-4851-B48B-FF42259B8ABA}" destId="{B0778A79-9F0E-4701-94EB-BADE9A135A19}" srcOrd="0" destOrd="0" presId="urn:microsoft.com/office/officeart/2008/layout/LinedList"/>
    <dgm:cxn modelId="{01AA4DAA-5B44-48D6-998E-3562BFF3C46D}" srcId="{83D41BEB-E883-46B4-BADD-4380F9ECF91F}" destId="{2F5A8F2F-E3CF-45B8-9750-828E991DEB23}" srcOrd="3" destOrd="0" parTransId="{665D0C78-F4E5-4EA6-8700-A09D8EB8C249}" sibTransId="{7A3C3293-A3BD-4CFA-A1E7-596D923ECA05}"/>
    <dgm:cxn modelId="{4CF298AC-4861-4917-A180-C99388904DD5}" srcId="{83D41BEB-E883-46B4-BADD-4380F9ECF91F}" destId="{5E310C42-95CE-40AE-8908-5D333B1ECBE6}" srcOrd="1" destOrd="0" parTransId="{BCAAB9D6-7660-4720-9070-C92A84E2523B}" sibTransId="{C7703CD1-3375-473D-944A-B83E09EE2DC4}"/>
    <dgm:cxn modelId="{E2B0D7B8-2615-4D62-9351-3128CF23390D}" type="presOf" srcId="{9CED78C0-35DB-4EE7-A919-2F3AF2BEA385}" destId="{2F2CCB14-7702-4010-BEC6-4695752F4E23}" srcOrd="0" destOrd="0" presId="urn:microsoft.com/office/officeart/2008/layout/LinedList"/>
    <dgm:cxn modelId="{244FD7E9-B8E1-49B2-BFC8-4A6F0A9B3082}" srcId="{83D41BEB-E883-46B4-BADD-4380F9ECF91F}" destId="{04AC241D-B49E-4851-B48B-FF42259B8ABA}" srcOrd="4" destOrd="0" parTransId="{8B81D657-FF2A-49E0-8803-E515A52D4B22}" sibTransId="{908111A0-BA42-4921-A93D-F534C0855978}"/>
    <dgm:cxn modelId="{D81C404D-4C0E-4224-9C53-277194BEE7F2}" type="presParOf" srcId="{15CCCFCB-2B9D-40AD-99A9-68FDA0C5D46E}" destId="{FB46FBBD-C0BD-4395-A0C2-685CC600E5E0}" srcOrd="0" destOrd="0" presId="urn:microsoft.com/office/officeart/2008/layout/LinedList"/>
    <dgm:cxn modelId="{4FD6F452-7F33-420F-BC14-B733065B0B42}" type="presParOf" srcId="{15CCCFCB-2B9D-40AD-99A9-68FDA0C5D46E}" destId="{0F148A2F-E89A-4083-B2D8-7071A6E273B9}" srcOrd="1" destOrd="0" presId="urn:microsoft.com/office/officeart/2008/layout/LinedList"/>
    <dgm:cxn modelId="{B0EDFCD1-BD0B-4932-AC23-7ACD77124552}" type="presParOf" srcId="{0F148A2F-E89A-4083-B2D8-7071A6E273B9}" destId="{78DA0182-9562-4D07-869B-A71606494DA3}" srcOrd="0" destOrd="0" presId="urn:microsoft.com/office/officeart/2008/layout/LinedList"/>
    <dgm:cxn modelId="{1FC907AE-7CD8-4A64-9505-F7F2259E513D}" type="presParOf" srcId="{0F148A2F-E89A-4083-B2D8-7071A6E273B9}" destId="{A3303924-4443-4E8C-AA6B-3F66913C25CC}" srcOrd="1" destOrd="0" presId="urn:microsoft.com/office/officeart/2008/layout/LinedList"/>
    <dgm:cxn modelId="{6E54B468-0353-4512-8347-FC4FF3F47C79}" type="presParOf" srcId="{15CCCFCB-2B9D-40AD-99A9-68FDA0C5D46E}" destId="{86B33DCD-C408-4DDB-AFF4-971D3B9D5A3A}" srcOrd="2" destOrd="0" presId="urn:microsoft.com/office/officeart/2008/layout/LinedList"/>
    <dgm:cxn modelId="{5A0972C8-78AD-44A2-9C0A-68CDBB8CE3CF}" type="presParOf" srcId="{15CCCFCB-2B9D-40AD-99A9-68FDA0C5D46E}" destId="{D51A22F3-4A9F-45A7-847E-EDEF70AD892A}" srcOrd="3" destOrd="0" presId="urn:microsoft.com/office/officeart/2008/layout/LinedList"/>
    <dgm:cxn modelId="{978DDD96-C4C6-4BB4-95B0-448FBF610F06}" type="presParOf" srcId="{D51A22F3-4A9F-45A7-847E-EDEF70AD892A}" destId="{E16F14CE-A8E6-4779-A6BC-8E3D30B9FE50}" srcOrd="0" destOrd="0" presId="urn:microsoft.com/office/officeart/2008/layout/LinedList"/>
    <dgm:cxn modelId="{0D3A5410-5587-42BF-A2ED-4D12C8CF2BBA}" type="presParOf" srcId="{D51A22F3-4A9F-45A7-847E-EDEF70AD892A}" destId="{D5B70F0E-DD2E-43B9-97B1-E4663A48D00E}" srcOrd="1" destOrd="0" presId="urn:microsoft.com/office/officeart/2008/layout/LinedList"/>
    <dgm:cxn modelId="{C9F3B4F4-BB56-454A-A71A-D98432946C11}" type="presParOf" srcId="{15CCCFCB-2B9D-40AD-99A9-68FDA0C5D46E}" destId="{4C71AC67-1DF5-40F3-96D1-60F86BDAB3AF}" srcOrd="4" destOrd="0" presId="urn:microsoft.com/office/officeart/2008/layout/LinedList"/>
    <dgm:cxn modelId="{5524290E-70AA-4E4F-A727-C94FAED13D55}" type="presParOf" srcId="{15CCCFCB-2B9D-40AD-99A9-68FDA0C5D46E}" destId="{FFF94034-B98E-43B7-B4C2-42F41F00AD07}" srcOrd="5" destOrd="0" presId="urn:microsoft.com/office/officeart/2008/layout/LinedList"/>
    <dgm:cxn modelId="{E60981E1-2D9B-4658-AEC4-F2A660DC3261}" type="presParOf" srcId="{FFF94034-B98E-43B7-B4C2-42F41F00AD07}" destId="{2F2CCB14-7702-4010-BEC6-4695752F4E23}" srcOrd="0" destOrd="0" presId="urn:microsoft.com/office/officeart/2008/layout/LinedList"/>
    <dgm:cxn modelId="{62CF445B-B0F1-4C76-AACD-A388C573E461}" type="presParOf" srcId="{FFF94034-B98E-43B7-B4C2-42F41F00AD07}" destId="{B0461B6C-E25E-4566-BD50-7599D3BDDC17}" srcOrd="1" destOrd="0" presId="urn:microsoft.com/office/officeart/2008/layout/LinedList"/>
    <dgm:cxn modelId="{EF350A63-F8A3-493C-8340-FE324AF5490D}" type="presParOf" srcId="{15CCCFCB-2B9D-40AD-99A9-68FDA0C5D46E}" destId="{4496334A-7A9E-4CA5-83AC-1BD789419A69}" srcOrd="6" destOrd="0" presId="urn:microsoft.com/office/officeart/2008/layout/LinedList"/>
    <dgm:cxn modelId="{81FD1B4D-DB03-4150-ACBC-C04E96FA928B}" type="presParOf" srcId="{15CCCFCB-2B9D-40AD-99A9-68FDA0C5D46E}" destId="{C2E346DF-2474-4556-8D1C-DD4A719FCFE2}" srcOrd="7" destOrd="0" presId="urn:microsoft.com/office/officeart/2008/layout/LinedList"/>
    <dgm:cxn modelId="{9E739170-A145-4EE1-B8CD-78D3ED6E9C62}" type="presParOf" srcId="{C2E346DF-2474-4556-8D1C-DD4A719FCFE2}" destId="{EEB77842-5171-40FC-8915-16C71343E6E1}" srcOrd="0" destOrd="0" presId="urn:microsoft.com/office/officeart/2008/layout/LinedList"/>
    <dgm:cxn modelId="{B0325691-1E2D-4708-BEB6-56C593FE6595}" type="presParOf" srcId="{C2E346DF-2474-4556-8D1C-DD4A719FCFE2}" destId="{B121D877-1B70-43AA-A34D-257A8C9F6088}" srcOrd="1" destOrd="0" presId="urn:microsoft.com/office/officeart/2008/layout/LinedList"/>
    <dgm:cxn modelId="{F6AAF18B-2540-44AB-B00B-5C4D5E8CF4FE}" type="presParOf" srcId="{15CCCFCB-2B9D-40AD-99A9-68FDA0C5D46E}" destId="{EF6BD410-3AF3-4141-8787-80B48A98D21E}" srcOrd="8" destOrd="0" presId="urn:microsoft.com/office/officeart/2008/layout/LinedList"/>
    <dgm:cxn modelId="{F2954A44-64A3-4175-BD11-734855E8B3AB}" type="presParOf" srcId="{15CCCFCB-2B9D-40AD-99A9-68FDA0C5D46E}" destId="{8AA3B777-0228-422E-84D5-91AA2189270B}" srcOrd="9" destOrd="0" presId="urn:microsoft.com/office/officeart/2008/layout/LinedList"/>
    <dgm:cxn modelId="{31A1A941-9A0D-44C1-B8F8-9E6B5B58D914}" type="presParOf" srcId="{8AA3B777-0228-422E-84D5-91AA2189270B}" destId="{B0778A79-9F0E-4701-94EB-BADE9A135A19}" srcOrd="0" destOrd="0" presId="urn:microsoft.com/office/officeart/2008/layout/LinedList"/>
    <dgm:cxn modelId="{916167C8-11D5-41A6-BDF9-FA76A3508E95}" type="presParOf" srcId="{8AA3B777-0228-422E-84D5-91AA2189270B}" destId="{1AC63B39-695D-45C9-B92E-2ABD6279EDD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7825570-4A72-4B43-BB6A-7E42855586F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03F2DA4-4EA7-4CBE-A2FE-4CCBAA844356}">
      <dgm:prSet/>
      <dgm:spPr/>
      <dgm:t>
        <a:bodyPr/>
        <a:lstStyle/>
        <a:p>
          <a:r>
            <a:rPr lang="cs-CZ" dirty="0"/>
            <a:t>m</a:t>
          </a:r>
          <a:r>
            <a:rPr lang="en-US" dirty="0" err="1"/>
            <a:t>ožnost</a:t>
          </a:r>
          <a:r>
            <a:rPr lang="en-US" dirty="0"/>
            <a:t> </a:t>
          </a:r>
          <a:r>
            <a:rPr lang="en-US" dirty="0" err="1"/>
            <a:t>indikace</a:t>
          </a:r>
          <a:r>
            <a:rPr lang="en-US" dirty="0"/>
            <a:t> a </a:t>
          </a:r>
          <a:r>
            <a:rPr lang="en-US" dirty="0" err="1"/>
            <a:t>podávání</a:t>
          </a:r>
          <a:r>
            <a:rPr lang="en-US" dirty="0"/>
            <a:t> </a:t>
          </a:r>
          <a:r>
            <a:rPr lang="en-US" dirty="0" err="1"/>
            <a:t>vakcín</a:t>
          </a:r>
          <a:endParaRPr lang="en-US" dirty="0"/>
        </a:p>
      </dgm:t>
    </dgm:pt>
    <dgm:pt modelId="{F0305090-37E3-4F3E-876B-92C9BB0B6D33}" type="parTrans" cxnId="{F60DF39C-7237-49E2-98F2-93281E414B8E}">
      <dgm:prSet/>
      <dgm:spPr/>
      <dgm:t>
        <a:bodyPr/>
        <a:lstStyle/>
        <a:p>
          <a:endParaRPr lang="en-US"/>
        </a:p>
      </dgm:t>
    </dgm:pt>
    <dgm:pt modelId="{CF963E49-E3EA-4A00-A50A-FD3187C1959F}" type="sibTrans" cxnId="{F60DF39C-7237-49E2-98F2-93281E414B8E}">
      <dgm:prSet/>
      <dgm:spPr/>
      <dgm:t>
        <a:bodyPr/>
        <a:lstStyle/>
        <a:p>
          <a:endParaRPr lang="en-US"/>
        </a:p>
      </dgm:t>
    </dgm:pt>
    <dgm:pt modelId="{414A1EAD-D4FE-49CC-9887-4F91384B938D}">
      <dgm:prSet/>
      <dgm:spPr/>
      <dgm:t>
        <a:bodyPr/>
        <a:lstStyle/>
        <a:p>
          <a:r>
            <a:rPr lang="cs-CZ" dirty="0"/>
            <a:t>p</a:t>
          </a:r>
          <a:r>
            <a:rPr lang="en-US" dirty="0" err="1"/>
            <a:t>reskripce</a:t>
          </a:r>
          <a:r>
            <a:rPr lang="en-US" dirty="0"/>
            <a:t> </a:t>
          </a:r>
          <a:r>
            <a:rPr lang="en-US" dirty="0" err="1"/>
            <a:t>zdravotnických</a:t>
          </a:r>
          <a:r>
            <a:rPr lang="en-US" dirty="0"/>
            <a:t> </a:t>
          </a:r>
          <a:r>
            <a:rPr lang="en-US" dirty="0" err="1"/>
            <a:t>pomůcek</a:t>
          </a:r>
          <a:endParaRPr lang="en-US" dirty="0"/>
        </a:p>
      </dgm:t>
    </dgm:pt>
    <dgm:pt modelId="{3C6BE452-7EC8-46A4-9638-D2ACA155033C}" type="parTrans" cxnId="{35165FAE-47BF-4827-BF7A-439F01D2E579}">
      <dgm:prSet/>
      <dgm:spPr/>
      <dgm:t>
        <a:bodyPr/>
        <a:lstStyle/>
        <a:p>
          <a:endParaRPr lang="en-US"/>
        </a:p>
      </dgm:t>
    </dgm:pt>
    <dgm:pt modelId="{9C771AE6-1E2D-471E-8484-A5AE437E0477}" type="sibTrans" cxnId="{35165FAE-47BF-4827-BF7A-439F01D2E579}">
      <dgm:prSet/>
      <dgm:spPr/>
      <dgm:t>
        <a:bodyPr/>
        <a:lstStyle/>
        <a:p>
          <a:endParaRPr lang="en-US"/>
        </a:p>
      </dgm:t>
    </dgm:pt>
    <dgm:pt modelId="{8F1C0624-2DC9-498C-9834-CCBC43ABEB83}">
      <dgm:prSet/>
      <dgm:spPr/>
      <dgm:t>
        <a:bodyPr/>
        <a:lstStyle/>
        <a:p>
          <a:r>
            <a:rPr lang="cs-CZ" dirty="0"/>
            <a:t>p</a:t>
          </a:r>
          <a:r>
            <a:rPr lang="en-US" dirty="0" err="1"/>
            <a:t>ředepisování</a:t>
          </a:r>
          <a:r>
            <a:rPr lang="en-US" dirty="0"/>
            <a:t> </a:t>
          </a:r>
          <a:r>
            <a:rPr lang="en-US" dirty="0" err="1"/>
            <a:t>vybraných</a:t>
          </a:r>
          <a:r>
            <a:rPr lang="en-US" dirty="0"/>
            <a:t> </a:t>
          </a:r>
          <a:r>
            <a:rPr lang="en-US" dirty="0" err="1"/>
            <a:t>léků</a:t>
          </a:r>
          <a:r>
            <a:rPr lang="cs-CZ" dirty="0"/>
            <a:t>, chronické medikace</a:t>
          </a:r>
          <a:endParaRPr lang="en-US" dirty="0"/>
        </a:p>
      </dgm:t>
    </dgm:pt>
    <dgm:pt modelId="{8B58DAE9-FA44-4912-B0FA-1EF81AE28198}" type="parTrans" cxnId="{6F64F469-67EE-41B4-B08D-4EAAD1D286F5}">
      <dgm:prSet/>
      <dgm:spPr/>
      <dgm:t>
        <a:bodyPr/>
        <a:lstStyle/>
        <a:p>
          <a:endParaRPr lang="en-US"/>
        </a:p>
      </dgm:t>
    </dgm:pt>
    <dgm:pt modelId="{8E60E579-DAA0-475B-B4D2-5024839E3858}" type="sibTrans" cxnId="{6F64F469-67EE-41B4-B08D-4EAAD1D286F5}">
      <dgm:prSet/>
      <dgm:spPr/>
      <dgm:t>
        <a:bodyPr/>
        <a:lstStyle/>
        <a:p>
          <a:endParaRPr lang="en-US"/>
        </a:p>
      </dgm:t>
    </dgm:pt>
    <dgm:pt modelId="{349C4855-C1B3-4F48-A7E6-A91C3C79E3CE}">
      <dgm:prSet/>
      <dgm:spPr/>
      <dgm:t>
        <a:bodyPr/>
        <a:lstStyle/>
        <a:p>
          <a:r>
            <a:rPr lang="cs-CZ" dirty="0"/>
            <a:t>v</a:t>
          </a:r>
          <a:r>
            <a:rPr lang="en-US" dirty="0" err="1"/>
            <a:t>ětší</a:t>
          </a:r>
          <a:r>
            <a:rPr lang="en-US" dirty="0"/>
            <a:t> </a:t>
          </a:r>
          <a:r>
            <a:rPr lang="en-US" dirty="0" err="1"/>
            <a:t>autonomie</a:t>
          </a:r>
          <a:r>
            <a:rPr lang="en-US" dirty="0"/>
            <a:t> v </a:t>
          </a:r>
          <a:r>
            <a:rPr lang="en-US" dirty="0" err="1"/>
            <a:t>prevenci</a:t>
          </a:r>
          <a:r>
            <a:rPr lang="en-US" dirty="0"/>
            <a:t> a </a:t>
          </a:r>
          <a:r>
            <a:rPr lang="en-US" dirty="0" err="1"/>
            <a:t>edukaci</a:t>
          </a:r>
          <a:endParaRPr lang="en-US" dirty="0"/>
        </a:p>
      </dgm:t>
    </dgm:pt>
    <dgm:pt modelId="{605821E6-8DC2-4074-88A6-8DA0F5B957CA}" type="parTrans" cxnId="{CE0D24F6-8A97-4131-9712-B1F03F60B97F}">
      <dgm:prSet/>
      <dgm:spPr/>
      <dgm:t>
        <a:bodyPr/>
        <a:lstStyle/>
        <a:p>
          <a:endParaRPr lang="en-US"/>
        </a:p>
      </dgm:t>
    </dgm:pt>
    <dgm:pt modelId="{9447AE68-050C-4A3C-831F-EE7A5F363426}" type="sibTrans" cxnId="{CE0D24F6-8A97-4131-9712-B1F03F60B97F}">
      <dgm:prSet/>
      <dgm:spPr/>
      <dgm:t>
        <a:bodyPr/>
        <a:lstStyle/>
        <a:p>
          <a:endParaRPr lang="en-US"/>
        </a:p>
      </dgm:t>
    </dgm:pt>
    <dgm:pt modelId="{AABCBA35-BBF9-4123-9128-EBEB679DC5A5}">
      <dgm:prSet/>
      <dgm:spPr/>
      <dgm:t>
        <a:bodyPr/>
        <a:lstStyle/>
        <a:p>
          <a:r>
            <a:rPr lang="cs-CZ" dirty="0"/>
            <a:t>m</a:t>
          </a:r>
          <a:r>
            <a:rPr lang="en-US" dirty="0" err="1"/>
            <a:t>ožnost</a:t>
          </a:r>
          <a:r>
            <a:rPr lang="en-US" dirty="0"/>
            <a:t> </a:t>
          </a:r>
          <a:r>
            <a:rPr lang="en-US" dirty="0" err="1"/>
            <a:t>vedení</a:t>
          </a:r>
          <a:r>
            <a:rPr lang="en-US" dirty="0"/>
            <a:t> </a:t>
          </a:r>
          <a:r>
            <a:rPr lang="en-US" dirty="0" err="1"/>
            <a:t>ambulancí</a:t>
          </a:r>
          <a:r>
            <a:rPr lang="en-US" dirty="0"/>
            <a:t> pro </a:t>
          </a:r>
          <a:r>
            <a:rPr lang="en-US" dirty="0" err="1"/>
            <a:t>chronické</a:t>
          </a:r>
          <a:r>
            <a:rPr lang="en-US" dirty="0"/>
            <a:t> </a:t>
          </a:r>
          <a:r>
            <a:rPr lang="en-US" dirty="0" err="1"/>
            <a:t>pacienty</a:t>
          </a:r>
          <a:endParaRPr lang="en-US" dirty="0"/>
        </a:p>
      </dgm:t>
    </dgm:pt>
    <dgm:pt modelId="{8BBBE4FF-EF7E-4E7B-82DC-428D58A27103}" type="parTrans" cxnId="{0A160044-6CED-46E7-9A77-F85D7C04DDF4}">
      <dgm:prSet/>
      <dgm:spPr/>
      <dgm:t>
        <a:bodyPr/>
        <a:lstStyle/>
        <a:p>
          <a:endParaRPr lang="en-US"/>
        </a:p>
      </dgm:t>
    </dgm:pt>
    <dgm:pt modelId="{DA9CAE34-8342-4A97-8B02-B1520BD0C81C}" type="sibTrans" cxnId="{0A160044-6CED-46E7-9A77-F85D7C04DDF4}">
      <dgm:prSet/>
      <dgm:spPr/>
      <dgm:t>
        <a:bodyPr/>
        <a:lstStyle/>
        <a:p>
          <a:endParaRPr lang="en-US"/>
        </a:p>
      </dgm:t>
    </dgm:pt>
    <dgm:pt modelId="{AC716236-CDCE-40F4-B05B-3FDA7C389DF3}" type="pres">
      <dgm:prSet presAssocID="{87825570-4A72-4B43-BB6A-7E42855586F3}" presName="linear" presStyleCnt="0">
        <dgm:presLayoutVars>
          <dgm:animLvl val="lvl"/>
          <dgm:resizeHandles val="exact"/>
        </dgm:presLayoutVars>
      </dgm:prSet>
      <dgm:spPr/>
    </dgm:pt>
    <dgm:pt modelId="{D3F14FDE-6202-4DB3-81CF-80AC4885BC5B}" type="pres">
      <dgm:prSet presAssocID="{003F2DA4-4EA7-4CBE-A2FE-4CCBAA84435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79A84F71-09EB-4771-B007-0C41AAB6F9BB}" type="pres">
      <dgm:prSet presAssocID="{CF963E49-E3EA-4A00-A50A-FD3187C1959F}" presName="spacer" presStyleCnt="0"/>
      <dgm:spPr/>
    </dgm:pt>
    <dgm:pt modelId="{3F0FAF39-5B9C-44F4-9CF2-1EF0CDD09206}" type="pres">
      <dgm:prSet presAssocID="{414A1EAD-D4FE-49CC-9887-4F91384B938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8F979A6C-6E53-4BA8-B0D6-F5B20E1E9E74}" type="pres">
      <dgm:prSet presAssocID="{9C771AE6-1E2D-471E-8484-A5AE437E0477}" presName="spacer" presStyleCnt="0"/>
      <dgm:spPr/>
    </dgm:pt>
    <dgm:pt modelId="{1FCD5BEC-49C2-4500-9FE3-241864ECBD0B}" type="pres">
      <dgm:prSet presAssocID="{8F1C0624-2DC9-498C-9834-CCBC43ABEB8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91ED4EA1-9496-41A7-8DA3-159D54D860DA}" type="pres">
      <dgm:prSet presAssocID="{8E60E579-DAA0-475B-B4D2-5024839E3858}" presName="spacer" presStyleCnt="0"/>
      <dgm:spPr/>
    </dgm:pt>
    <dgm:pt modelId="{26EF7E3C-20F8-469D-9FA3-2DAC782DFFD3}" type="pres">
      <dgm:prSet presAssocID="{349C4855-C1B3-4F48-A7E6-A91C3C79E3C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643294A-FBC8-4984-AECE-DCA73056D1F5}" type="pres">
      <dgm:prSet presAssocID="{9447AE68-050C-4A3C-831F-EE7A5F363426}" presName="spacer" presStyleCnt="0"/>
      <dgm:spPr/>
    </dgm:pt>
    <dgm:pt modelId="{2A84DB1C-71F0-47A1-9EE6-20E82BD45F23}" type="pres">
      <dgm:prSet presAssocID="{AABCBA35-BBF9-4123-9128-EBEB679DC5A5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95C4A662-D860-40C8-97E8-D224A89CFA0C}" type="presOf" srcId="{003F2DA4-4EA7-4CBE-A2FE-4CCBAA844356}" destId="{D3F14FDE-6202-4DB3-81CF-80AC4885BC5B}" srcOrd="0" destOrd="0" presId="urn:microsoft.com/office/officeart/2005/8/layout/vList2"/>
    <dgm:cxn modelId="{0A160044-6CED-46E7-9A77-F85D7C04DDF4}" srcId="{87825570-4A72-4B43-BB6A-7E42855586F3}" destId="{AABCBA35-BBF9-4123-9128-EBEB679DC5A5}" srcOrd="4" destOrd="0" parTransId="{8BBBE4FF-EF7E-4E7B-82DC-428D58A27103}" sibTransId="{DA9CAE34-8342-4A97-8B02-B1520BD0C81C}"/>
    <dgm:cxn modelId="{6F64F469-67EE-41B4-B08D-4EAAD1D286F5}" srcId="{87825570-4A72-4B43-BB6A-7E42855586F3}" destId="{8F1C0624-2DC9-498C-9834-CCBC43ABEB83}" srcOrd="2" destOrd="0" parTransId="{8B58DAE9-FA44-4912-B0FA-1EF81AE28198}" sibTransId="{8E60E579-DAA0-475B-B4D2-5024839E3858}"/>
    <dgm:cxn modelId="{25BD964F-55A7-4A1B-A3BA-E2EEFEAB877B}" type="presOf" srcId="{349C4855-C1B3-4F48-A7E6-A91C3C79E3CE}" destId="{26EF7E3C-20F8-469D-9FA3-2DAC782DFFD3}" srcOrd="0" destOrd="0" presId="urn:microsoft.com/office/officeart/2005/8/layout/vList2"/>
    <dgm:cxn modelId="{BBF03357-A395-4DF3-B804-37A13F9BACF9}" type="presOf" srcId="{414A1EAD-D4FE-49CC-9887-4F91384B938D}" destId="{3F0FAF39-5B9C-44F4-9CF2-1EF0CDD09206}" srcOrd="0" destOrd="0" presId="urn:microsoft.com/office/officeart/2005/8/layout/vList2"/>
    <dgm:cxn modelId="{BEB11258-06D2-4E91-90EF-050C3FBF9070}" type="presOf" srcId="{8F1C0624-2DC9-498C-9834-CCBC43ABEB83}" destId="{1FCD5BEC-49C2-4500-9FE3-241864ECBD0B}" srcOrd="0" destOrd="0" presId="urn:microsoft.com/office/officeart/2005/8/layout/vList2"/>
    <dgm:cxn modelId="{B0BB9D97-DD43-4C7F-B3DF-A47955E730CA}" type="presOf" srcId="{AABCBA35-BBF9-4123-9128-EBEB679DC5A5}" destId="{2A84DB1C-71F0-47A1-9EE6-20E82BD45F23}" srcOrd="0" destOrd="0" presId="urn:microsoft.com/office/officeart/2005/8/layout/vList2"/>
    <dgm:cxn modelId="{F60DF39C-7237-49E2-98F2-93281E414B8E}" srcId="{87825570-4A72-4B43-BB6A-7E42855586F3}" destId="{003F2DA4-4EA7-4CBE-A2FE-4CCBAA844356}" srcOrd="0" destOrd="0" parTransId="{F0305090-37E3-4F3E-876B-92C9BB0B6D33}" sibTransId="{CF963E49-E3EA-4A00-A50A-FD3187C1959F}"/>
    <dgm:cxn modelId="{35165FAE-47BF-4827-BF7A-439F01D2E579}" srcId="{87825570-4A72-4B43-BB6A-7E42855586F3}" destId="{414A1EAD-D4FE-49CC-9887-4F91384B938D}" srcOrd="1" destOrd="0" parTransId="{3C6BE452-7EC8-46A4-9638-D2ACA155033C}" sibTransId="{9C771AE6-1E2D-471E-8484-A5AE437E0477}"/>
    <dgm:cxn modelId="{FCBCE9B6-0341-4237-9127-27776D5053E6}" type="presOf" srcId="{87825570-4A72-4B43-BB6A-7E42855586F3}" destId="{AC716236-CDCE-40F4-B05B-3FDA7C389DF3}" srcOrd="0" destOrd="0" presId="urn:microsoft.com/office/officeart/2005/8/layout/vList2"/>
    <dgm:cxn modelId="{CE0D24F6-8A97-4131-9712-B1F03F60B97F}" srcId="{87825570-4A72-4B43-BB6A-7E42855586F3}" destId="{349C4855-C1B3-4F48-A7E6-A91C3C79E3CE}" srcOrd="3" destOrd="0" parTransId="{605821E6-8DC2-4074-88A6-8DA0F5B957CA}" sibTransId="{9447AE68-050C-4A3C-831F-EE7A5F363426}"/>
    <dgm:cxn modelId="{D3121659-C1EB-4408-9A22-69D966186AA5}" type="presParOf" srcId="{AC716236-CDCE-40F4-B05B-3FDA7C389DF3}" destId="{D3F14FDE-6202-4DB3-81CF-80AC4885BC5B}" srcOrd="0" destOrd="0" presId="urn:microsoft.com/office/officeart/2005/8/layout/vList2"/>
    <dgm:cxn modelId="{FC405378-6D3E-4555-9184-0CCEE6005F82}" type="presParOf" srcId="{AC716236-CDCE-40F4-B05B-3FDA7C389DF3}" destId="{79A84F71-09EB-4771-B007-0C41AAB6F9BB}" srcOrd="1" destOrd="0" presId="urn:microsoft.com/office/officeart/2005/8/layout/vList2"/>
    <dgm:cxn modelId="{59A1231A-90F3-4156-A84E-578E042E160E}" type="presParOf" srcId="{AC716236-CDCE-40F4-B05B-3FDA7C389DF3}" destId="{3F0FAF39-5B9C-44F4-9CF2-1EF0CDD09206}" srcOrd="2" destOrd="0" presId="urn:microsoft.com/office/officeart/2005/8/layout/vList2"/>
    <dgm:cxn modelId="{952896B2-9F8E-4237-B40D-568A076BFDD8}" type="presParOf" srcId="{AC716236-CDCE-40F4-B05B-3FDA7C389DF3}" destId="{8F979A6C-6E53-4BA8-B0D6-F5B20E1E9E74}" srcOrd="3" destOrd="0" presId="urn:microsoft.com/office/officeart/2005/8/layout/vList2"/>
    <dgm:cxn modelId="{A8FB7D1F-1E24-4835-A5CC-0D19F0FD701A}" type="presParOf" srcId="{AC716236-CDCE-40F4-B05B-3FDA7C389DF3}" destId="{1FCD5BEC-49C2-4500-9FE3-241864ECBD0B}" srcOrd="4" destOrd="0" presId="urn:microsoft.com/office/officeart/2005/8/layout/vList2"/>
    <dgm:cxn modelId="{E40E42E2-8A66-48DE-9DEA-04472BEF001B}" type="presParOf" srcId="{AC716236-CDCE-40F4-B05B-3FDA7C389DF3}" destId="{91ED4EA1-9496-41A7-8DA3-159D54D860DA}" srcOrd="5" destOrd="0" presId="urn:microsoft.com/office/officeart/2005/8/layout/vList2"/>
    <dgm:cxn modelId="{004A0A18-3DE9-4190-B0B7-F56D70283CAB}" type="presParOf" srcId="{AC716236-CDCE-40F4-B05B-3FDA7C389DF3}" destId="{26EF7E3C-20F8-469D-9FA3-2DAC782DFFD3}" srcOrd="6" destOrd="0" presId="urn:microsoft.com/office/officeart/2005/8/layout/vList2"/>
    <dgm:cxn modelId="{9727E415-2B33-4329-8726-1B417375C101}" type="presParOf" srcId="{AC716236-CDCE-40F4-B05B-3FDA7C389DF3}" destId="{0643294A-FBC8-4984-AECE-DCA73056D1F5}" srcOrd="7" destOrd="0" presId="urn:microsoft.com/office/officeart/2005/8/layout/vList2"/>
    <dgm:cxn modelId="{09BF90C0-7A7D-41A7-B6BB-315167785266}" type="presParOf" srcId="{AC716236-CDCE-40F4-B05B-3FDA7C389DF3}" destId="{2A84DB1C-71F0-47A1-9EE6-20E82BD45F2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262D1B-DDEE-4373-8345-C5C4630C2A46}">
      <dsp:nvSpPr>
        <dsp:cNvPr id="0" name=""/>
        <dsp:cNvSpPr/>
      </dsp:nvSpPr>
      <dsp:spPr>
        <a:xfrm>
          <a:off x="0" y="679"/>
          <a:ext cx="6735443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D0DF9B-ED9C-415D-A897-C28BDD9DD2AC}">
      <dsp:nvSpPr>
        <dsp:cNvPr id="0" name=""/>
        <dsp:cNvSpPr/>
      </dsp:nvSpPr>
      <dsp:spPr>
        <a:xfrm>
          <a:off x="0" y="679"/>
          <a:ext cx="6735443" cy="1112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s</a:t>
          </a:r>
          <a:r>
            <a:rPr lang="en-US" sz="3600" kern="1200" dirty="0" err="1"/>
            <a:t>amostatná</a:t>
          </a:r>
          <a:r>
            <a:rPr lang="en-US" sz="3600" kern="1200" dirty="0"/>
            <a:t> </a:t>
          </a:r>
          <a:r>
            <a:rPr lang="en-US" sz="3600" kern="1200" dirty="0" err="1"/>
            <a:t>ošetřovatelská</a:t>
          </a:r>
          <a:r>
            <a:rPr lang="en-US" sz="3600" kern="1200" dirty="0"/>
            <a:t> </a:t>
          </a:r>
          <a:r>
            <a:rPr lang="en-US" sz="3600" kern="1200" dirty="0" err="1"/>
            <a:t>péče</a:t>
          </a:r>
          <a:endParaRPr lang="en-US" sz="3600" kern="1200" dirty="0"/>
        </a:p>
      </dsp:txBody>
      <dsp:txXfrm>
        <a:off x="0" y="679"/>
        <a:ext cx="6735443" cy="1112648"/>
      </dsp:txXfrm>
    </dsp:sp>
    <dsp:sp modelId="{C2FF0891-AA13-4BA1-BE44-3784B470B56F}">
      <dsp:nvSpPr>
        <dsp:cNvPr id="0" name=""/>
        <dsp:cNvSpPr/>
      </dsp:nvSpPr>
      <dsp:spPr>
        <a:xfrm>
          <a:off x="0" y="1113327"/>
          <a:ext cx="6735443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0ACA4-52FD-4D9D-99E5-7272B6FD1791}">
      <dsp:nvSpPr>
        <dsp:cNvPr id="0" name=""/>
        <dsp:cNvSpPr/>
      </dsp:nvSpPr>
      <dsp:spPr>
        <a:xfrm>
          <a:off x="0" y="1113327"/>
          <a:ext cx="6735443" cy="1112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a</a:t>
          </a:r>
          <a:r>
            <a:rPr lang="en-US" sz="3600" kern="1200" dirty="0" err="1"/>
            <a:t>plikace</a:t>
          </a:r>
          <a:r>
            <a:rPr lang="en-US" sz="3600" kern="1200" dirty="0"/>
            <a:t> </a:t>
          </a:r>
          <a:r>
            <a:rPr lang="en-US" sz="3600" kern="1200" dirty="0" err="1"/>
            <a:t>léčiv</a:t>
          </a:r>
          <a:r>
            <a:rPr lang="en-US" sz="3600" kern="1200" dirty="0"/>
            <a:t> a </a:t>
          </a:r>
          <a:r>
            <a:rPr lang="en-US" sz="3600" kern="1200" dirty="0" err="1"/>
            <a:t>injekcí</a:t>
          </a:r>
          <a:endParaRPr lang="en-US" sz="3600" kern="1200" dirty="0"/>
        </a:p>
      </dsp:txBody>
      <dsp:txXfrm>
        <a:off x="0" y="1113327"/>
        <a:ext cx="6735443" cy="1112648"/>
      </dsp:txXfrm>
    </dsp:sp>
    <dsp:sp modelId="{B7366514-1D84-4BF8-85C3-5B3EF36A9120}">
      <dsp:nvSpPr>
        <dsp:cNvPr id="0" name=""/>
        <dsp:cNvSpPr/>
      </dsp:nvSpPr>
      <dsp:spPr>
        <a:xfrm>
          <a:off x="0" y="2225976"/>
          <a:ext cx="6735443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98C7E0-790A-475F-A725-29905C43CEF0}">
      <dsp:nvSpPr>
        <dsp:cNvPr id="0" name=""/>
        <dsp:cNvSpPr/>
      </dsp:nvSpPr>
      <dsp:spPr>
        <a:xfrm>
          <a:off x="0" y="2225976"/>
          <a:ext cx="6735443" cy="1112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o</a:t>
          </a:r>
          <a:r>
            <a:rPr lang="en-US" sz="3600" kern="1200" dirty="0" err="1"/>
            <a:t>dběry</a:t>
          </a:r>
          <a:r>
            <a:rPr lang="en-US" sz="3600" kern="1200" dirty="0"/>
            <a:t> </a:t>
          </a:r>
          <a:r>
            <a:rPr lang="en-US" sz="3600" kern="1200" dirty="0" err="1"/>
            <a:t>biologického</a:t>
          </a:r>
          <a:r>
            <a:rPr lang="en-US" sz="3600" kern="1200" dirty="0"/>
            <a:t> </a:t>
          </a:r>
          <a:r>
            <a:rPr lang="en-US" sz="3600" kern="1200" dirty="0" err="1"/>
            <a:t>materiálu</a:t>
          </a:r>
          <a:endParaRPr lang="en-US" sz="3600" kern="1200" dirty="0"/>
        </a:p>
      </dsp:txBody>
      <dsp:txXfrm>
        <a:off x="0" y="2225976"/>
        <a:ext cx="6735443" cy="1112648"/>
      </dsp:txXfrm>
    </dsp:sp>
    <dsp:sp modelId="{E1E72EB1-7453-4E40-A148-A52064DF8185}">
      <dsp:nvSpPr>
        <dsp:cNvPr id="0" name=""/>
        <dsp:cNvSpPr/>
      </dsp:nvSpPr>
      <dsp:spPr>
        <a:xfrm>
          <a:off x="0" y="3338625"/>
          <a:ext cx="6735443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8BBB68-0EDF-484B-9BE8-1D8B730CFA8E}">
      <dsp:nvSpPr>
        <dsp:cNvPr id="0" name=""/>
        <dsp:cNvSpPr/>
      </dsp:nvSpPr>
      <dsp:spPr>
        <a:xfrm>
          <a:off x="0" y="3338625"/>
          <a:ext cx="6735443" cy="1112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e</a:t>
          </a:r>
          <a:r>
            <a:rPr lang="en-US" sz="3600" kern="1200" dirty="0" err="1"/>
            <a:t>dukace</a:t>
          </a:r>
          <a:r>
            <a:rPr lang="en-US" sz="3600" kern="1200" dirty="0"/>
            <a:t> pacientů</a:t>
          </a:r>
        </a:p>
      </dsp:txBody>
      <dsp:txXfrm>
        <a:off x="0" y="3338625"/>
        <a:ext cx="6735443" cy="1112648"/>
      </dsp:txXfrm>
    </dsp:sp>
    <dsp:sp modelId="{A2C8A801-FEAB-4AA3-ABCB-BF9300E18E7F}">
      <dsp:nvSpPr>
        <dsp:cNvPr id="0" name=""/>
        <dsp:cNvSpPr/>
      </dsp:nvSpPr>
      <dsp:spPr>
        <a:xfrm>
          <a:off x="0" y="4451274"/>
          <a:ext cx="6735443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03C91F-251F-4146-974E-D96A7C0A5416}">
      <dsp:nvSpPr>
        <dsp:cNvPr id="0" name=""/>
        <dsp:cNvSpPr/>
      </dsp:nvSpPr>
      <dsp:spPr>
        <a:xfrm>
          <a:off x="0" y="4451274"/>
          <a:ext cx="6735443" cy="1112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d</a:t>
          </a:r>
          <a:r>
            <a:rPr lang="en-US" sz="3600" kern="1200" dirty="0" err="1"/>
            <a:t>okumentace</a:t>
          </a:r>
          <a:r>
            <a:rPr lang="en-US" sz="3600" kern="1200" dirty="0"/>
            <a:t> a </a:t>
          </a:r>
          <a:r>
            <a:rPr lang="en-US" sz="3600" kern="1200" dirty="0" err="1"/>
            <a:t>spolupráce</a:t>
          </a:r>
          <a:r>
            <a:rPr lang="en-US" sz="3600" kern="1200" dirty="0"/>
            <a:t> s </a:t>
          </a:r>
          <a:r>
            <a:rPr lang="en-US" sz="3600" kern="1200" dirty="0" err="1"/>
            <a:t>lékaři</a:t>
          </a:r>
          <a:endParaRPr lang="en-US" sz="3600" kern="1200" dirty="0"/>
        </a:p>
      </dsp:txBody>
      <dsp:txXfrm>
        <a:off x="0" y="4451274"/>
        <a:ext cx="6735443" cy="11126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BFF5FE-B922-4B49-B381-81CC0BEC7E69}">
      <dsp:nvSpPr>
        <dsp:cNvPr id="0" name=""/>
        <dsp:cNvSpPr/>
      </dsp:nvSpPr>
      <dsp:spPr>
        <a:xfrm>
          <a:off x="0" y="675"/>
          <a:ext cx="62917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9DC154-8AFA-441B-80F1-61D5E30EE623}">
      <dsp:nvSpPr>
        <dsp:cNvPr id="0" name=""/>
        <dsp:cNvSpPr/>
      </dsp:nvSpPr>
      <dsp:spPr>
        <a:xfrm>
          <a:off x="0" y="675"/>
          <a:ext cx="6291714" cy="1105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p</a:t>
          </a:r>
          <a:r>
            <a:rPr lang="en-US" sz="3100" kern="1200" dirty="0" err="1"/>
            <a:t>ráce</a:t>
          </a:r>
          <a:r>
            <a:rPr lang="en-US" sz="3100" kern="1200" dirty="0"/>
            <a:t> pod </a:t>
          </a:r>
          <a:r>
            <a:rPr lang="en-US" sz="3100" kern="1200" dirty="0" err="1"/>
            <a:t>dohledem</a:t>
          </a:r>
          <a:r>
            <a:rPr lang="en-US" sz="3100" kern="1200" dirty="0"/>
            <a:t> </a:t>
          </a:r>
          <a:r>
            <a:rPr lang="en-US" sz="3100" kern="1200" dirty="0" err="1"/>
            <a:t>všeobecné</a:t>
          </a:r>
          <a:r>
            <a:rPr lang="en-US" sz="3100" kern="1200" dirty="0"/>
            <a:t> </a:t>
          </a:r>
          <a:r>
            <a:rPr lang="en-US" sz="3100" kern="1200" dirty="0" err="1"/>
            <a:t>sestry</a:t>
          </a:r>
          <a:r>
            <a:rPr lang="en-US" sz="3100" kern="1200" dirty="0"/>
            <a:t>/</a:t>
          </a:r>
          <a:r>
            <a:rPr lang="en-US" sz="3100" kern="1200" dirty="0" err="1"/>
            <a:t>lékaře</a:t>
          </a:r>
          <a:endParaRPr lang="en-US" sz="3100" kern="1200" dirty="0"/>
        </a:p>
      </dsp:txBody>
      <dsp:txXfrm>
        <a:off x="0" y="675"/>
        <a:ext cx="6291714" cy="1105876"/>
      </dsp:txXfrm>
    </dsp:sp>
    <dsp:sp modelId="{43C013FA-C37A-43A6-8C72-0B471FFA951E}">
      <dsp:nvSpPr>
        <dsp:cNvPr id="0" name=""/>
        <dsp:cNvSpPr/>
      </dsp:nvSpPr>
      <dsp:spPr>
        <a:xfrm>
          <a:off x="0" y="1106552"/>
          <a:ext cx="6291714" cy="0"/>
        </a:xfrm>
        <a:prstGeom prst="line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accent2">
              <a:hueOff val="1170380"/>
              <a:satOff val="-1460"/>
              <a:lumOff val="3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5E88CB-774C-4D3D-84D5-EADEAA3A10F6}">
      <dsp:nvSpPr>
        <dsp:cNvPr id="0" name=""/>
        <dsp:cNvSpPr/>
      </dsp:nvSpPr>
      <dsp:spPr>
        <a:xfrm>
          <a:off x="0" y="1106552"/>
          <a:ext cx="6291714" cy="1105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p</a:t>
          </a:r>
          <a:r>
            <a:rPr lang="en-US" sz="3100" kern="1200" dirty="0" err="1"/>
            <a:t>odávání</a:t>
          </a:r>
          <a:r>
            <a:rPr lang="en-US" sz="3100" kern="1200" dirty="0"/>
            <a:t> </a:t>
          </a:r>
          <a:r>
            <a:rPr lang="en-US" sz="3100" kern="1200" dirty="0" err="1"/>
            <a:t>léčiv</a:t>
          </a:r>
          <a:r>
            <a:rPr lang="en-US" sz="3100" kern="1200" dirty="0"/>
            <a:t> </a:t>
          </a:r>
          <a:r>
            <a:rPr lang="en-US" sz="3100" kern="1200" dirty="0" err="1"/>
            <a:t>dle</a:t>
          </a:r>
          <a:r>
            <a:rPr lang="en-US" sz="3100" kern="1200" dirty="0"/>
            <a:t> </a:t>
          </a:r>
          <a:r>
            <a:rPr lang="en-US" sz="3100" kern="1200" dirty="0" err="1"/>
            <a:t>pokynů</a:t>
          </a:r>
          <a:endParaRPr lang="en-US" sz="3100" kern="1200" dirty="0"/>
        </a:p>
      </dsp:txBody>
      <dsp:txXfrm>
        <a:off x="0" y="1106552"/>
        <a:ext cx="6291714" cy="1105876"/>
      </dsp:txXfrm>
    </dsp:sp>
    <dsp:sp modelId="{59BA48DE-28C6-4F25-B3F5-A98F077492C9}">
      <dsp:nvSpPr>
        <dsp:cNvPr id="0" name=""/>
        <dsp:cNvSpPr/>
      </dsp:nvSpPr>
      <dsp:spPr>
        <a:xfrm>
          <a:off x="0" y="2212429"/>
          <a:ext cx="6291714" cy="0"/>
        </a:xfrm>
        <a:prstGeom prst="lin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76AC50-4DD1-49B3-903D-2F6083482E68}">
      <dsp:nvSpPr>
        <dsp:cNvPr id="0" name=""/>
        <dsp:cNvSpPr/>
      </dsp:nvSpPr>
      <dsp:spPr>
        <a:xfrm>
          <a:off x="0" y="2212429"/>
          <a:ext cx="6291714" cy="1105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o</a:t>
          </a:r>
          <a:r>
            <a:rPr lang="en-US" sz="3100" kern="1200" dirty="0" err="1"/>
            <a:t>dběry</a:t>
          </a:r>
          <a:r>
            <a:rPr lang="en-US" sz="3100" kern="1200" dirty="0"/>
            <a:t> </a:t>
          </a:r>
          <a:r>
            <a:rPr lang="en-US" sz="3100" kern="1200" dirty="0" err="1"/>
            <a:t>biologického</a:t>
          </a:r>
          <a:r>
            <a:rPr lang="en-US" sz="3100" kern="1200" dirty="0"/>
            <a:t> </a:t>
          </a:r>
          <a:r>
            <a:rPr lang="en-US" sz="3100" kern="1200" dirty="0" err="1"/>
            <a:t>materiálu</a:t>
          </a:r>
          <a:endParaRPr lang="en-US" sz="3100" kern="1200" dirty="0"/>
        </a:p>
      </dsp:txBody>
      <dsp:txXfrm>
        <a:off x="0" y="2212429"/>
        <a:ext cx="6291714" cy="1105876"/>
      </dsp:txXfrm>
    </dsp:sp>
    <dsp:sp modelId="{B0946B4C-BB80-4D49-A5B8-9B1CABCD270B}">
      <dsp:nvSpPr>
        <dsp:cNvPr id="0" name=""/>
        <dsp:cNvSpPr/>
      </dsp:nvSpPr>
      <dsp:spPr>
        <a:xfrm>
          <a:off x="0" y="3318305"/>
          <a:ext cx="6291714" cy="0"/>
        </a:xfrm>
        <a:prstGeom prst="line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accent2">
              <a:hueOff val="3511139"/>
              <a:satOff val="-4379"/>
              <a:lumOff val="10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50B5B-85D8-4F8D-81DE-50B38F191732}">
      <dsp:nvSpPr>
        <dsp:cNvPr id="0" name=""/>
        <dsp:cNvSpPr/>
      </dsp:nvSpPr>
      <dsp:spPr>
        <a:xfrm>
          <a:off x="0" y="3318305"/>
          <a:ext cx="6291714" cy="1105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a</a:t>
          </a:r>
          <a:r>
            <a:rPr lang="en-US" sz="3100" kern="1200" dirty="0" err="1"/>
            <a:t>sistence</a:t>
          </a:r>
          <a:r>
            <a:rPr lang="en-US" sz="3100" kern="1200" dirty="0"/>
            <a:t> u </a:t>
          </a:r>
          <a:r>
            <a:rPr lang="en-US" sz="3100" kern="1200" dirty="0" err="1"/>
            <a:t>výkonů</a:t>
          </a:r>
          <a:endParaRPr lang="en-US" sz="3100" kern="1200" dirty="0"/>
        </a:p>
      </dsp:txBody>
      <dsp:txXfrm>
        <a:off x="0" y="3318305"/>
        <a:ext cx="6291714" cy="1105876"/>
      </dsp:txXfrm>
    </dsp:sp>
    <dsp:sp modelId="{AF542575-26D8-4C4C-986B-0305A6F8C62F}">
      <dsp:nvSpPr>
        <dsp:cNvPr id="0" name=""/>
        <dsp:cNvSpPr/>
      </dsp:nvSpPr>
      <dsp:spPr>
        <a:xfrm>
          <a:off x="0" y="4424182"/>
          <a:ext cx="6291714" cy="0"/>
        </a:xfrm>
        <a:prstGeom prst="lin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23CCCA-D5E7-4427-8453-10F0DC349149}">
      <dsp:nvSpPr>
        <dsp:cNvPr id="0" name=""/>
        <dsp:cNvSpPr/>
      </dsp:nvSpPr>
      <dsp:spPr>
        <a:xfrm>
          <a:off x="0" y="4424182"/>
          <a:ext cx="6291714" cy="1105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p</a:t>
          </a:r>
          <a:r>
            <a:rPr lang="en-US" sz="3100" kern="1200" dirty="0" err="1"/>
            <a:t>éče</a:t>
          </a:r>
          <a:r>
            <a:rPr lang="en-US" sz="3100" kern="1200" dirty="0"/>
            <a:t> o </a:t>
          </a:r>
          <a:r>
            <a:rPr lang="en-US" sz="3100" kern="1200" dirty="0" err="1"/>
            <a:t>hygienu</a:t>
          </a:r>
          <a:r>
            <a:rPr lang="en-US" sz="3100" kern="1200" dirty="0"/>
            <a:t> pacientů</a:t>
          </a:r>
        </a:p>
      </dsp:txBody>
      <dsp:txXfrm>
        <a:off x="0" y="4424182"/>
        <a:ext cx="6291714" cy="11058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46FBBD-C0BD-4395-A0C2-685CC600E5E0}">
      <dsp:nvSpPr>
        <dsp:cNvPr id="0" name=""/>
        <dsp:cNvSpPr/>
      </dsp:nvSpPr>
      <dsp:spPr>
        <a:xfrm>
          <a:off x="0" y="480"/>
          <a:ext cx="553639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DA0182-9562-4D07-869B-A71606494DA3}">
      <dsp:nvSpPr>
        <dsp:cNvPr id="0" name=""/>
        <dsp:cNvSpPr/>
      </dsp:nvSpPr>
      <dsp:spPr>
        <a:xfrm>
          <a:off x="0" y="480"/>
          <a:ext cx="5536397" cy="786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o</a:t>
          </a:r>
          <a:r>
            <a:rPr lang="en-US" sz="3600" kern="1200" dirty="0" err="1"/>
            <a:t>šetřovatelská</a:t>
          </a:r>
          <a:r>
            <a:rPr lang="en-US" sz="3600" kern="1200" dirty="0"/>
            <a:t> </a:t>
          </a:r>
          <a:r>
            <a:rPr lang="en-US" sz="3600" kern="1200" dirty="0" err="1"/>
            <a:t>péče</a:t>
          </a:r>
          <a:r>
            <a:rPr lang="en-US" sz="3600" kern="1200" dirty="0"/>
            <a:t> u </a:t>
          </a:r>
          <a:r>
            <a:rPr lang="en-US" sz="3600" kern="1200" dirty="0" err="1"/>
            <a:t>dětí</a:t>
          </a:r>
          <a:endParaRPr lang="en-US" sz="3600" kern="1200" dirty="0"/>
        </a:p>
      </dsp:txBody>
      <dsp:txXfrm>
        <a:off x="0" y="480"/>
        <a:ext cx="5536397" cy="786864"/>
      </dsp:txXfrm>
    </dsp:sp>
    <dsp:sp modelId="{86B33DCD-C408-4DDB-AFF4-971D3B9D5A3A}">
      <dsp:nvSpPr>
        <dsp:cNvPr id="0" name=""/>
        <dsp:cNvSpPr/>
      </dsp:nvSpPr>
      <dsp:spPr>
        <a:xfrm>
          <a:off x="0" y="787344"/>
          <a:ext cx="553639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6F14CE-A8E6-4779-A6BC-8E3D30B9FE50}">
      <dsp:nvSpPr>
        <dsp:cNvPr id="0" name=""/>
        <dsp:cNvSpPr/>
      </dsp:nvSpPr>
      <dsp:spPr>
        <a:xfrm>
          <a:off x="0" y="787344"/>
          <a:ext cx="5536397" cy="786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p</a:t>
          </a:r>
          <a:r>
            <a:rPr lang="en-US" sz="3600" kern="1200" dirty="0" err="1"/>
            <a:t>odávání</a:t>
          </a:r>
          <a:r>
            <a:rPr lang="en-US" sz="3600" kern="1200" dirty="0"/>
            <a:t> </a:t>
          </a:r>
          <a:r>
            <a:rPr lang="en-US" sz="3600" kern="1200" dirty="0" err="1"/>
            <a:t>léčiv</a:t>
          </a:r>
          <a:r>
            <a:rPr lang="en-US" sz="3600" kern="1200" dirty="0"/>
            <a:t> a </a:t>
          </a:r>
          <a:r>
            <a:rPr lang="en-US" sz="3600" kern="1200" dirty="0" err="1"/>
            <a:t>odběry</a:t>
          </a:r>
          <a:endParaRPr lang="en-US" sz="3600" kern="1200" dirty="0"/>
        </a:p>
      </dsp:txBody>
      <dsp:txXfrm>
        <a:off x="0" y="787344"/>
        <a:ext cx="5536397" cy="786864"/>
      </dsp:txXfrm>
    </dsp:sp>
    <dsp:sp modelId="{4C71AC67-1DF5-40F3-96D1-60F86BDAB3AF}">
      <dsp:nvSpPr>
        <dsp:cNvPr id="0" name=""/>
        <dsp:cNvSpPr/>
      </dsp:nvSpPr>
      <dsp:spPr>
        <a:xfrm>
          <a:off x="0" y="1574208"/>
          <a:ext cx="553639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2CCB14-7702-4010-BEC6-4695752F4E23}">
      <dsp:nvSpPr>
        <dsp:cNvPr id="0" name=""/>
        <dsp:cNvSpPr/>
      </dsp:nvSpPr>
      <dsp:spPr>
        <a:xfrm>
          <a:off x="0" y="1574208"/>
          <a:ext cx="5536397" cy="786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p</a:t>
          </a:r>
          <a:r>
            <a:rPr lang="en-US" sz="3600" kern="1200" dirty="0" err="1"/>
            <a:t>éče</a:t>
          </a:r>
          <a:r>
            <a:rPr lang="en-US" sz="3600" kern="1200" dirty="0"/>
            <a:t> o </a:t>
          </a:r>
          <a:r>
            <a:rPr lang="en-US" sz="3600" kern="1200" dirty="0" err="1"/>
            <a:t>novorozence</a:t>
          </a:r>
          <a:endParaRPr lang="en-US" sz="3600" kern="1200" dirty="0"/>
        </a:p>
      </dsp:txBody>
      <dsp:txXfrm>
        <a:off x="0" y="1574208"/>
        <a:ext cx="5536397" cy="786864"/>
      </dsp:txXfrm>
    </dsp:sp>
    <dsp:sp modelId="{4496334A-7A9E-4CA5-83AC-1BD789419A69}">
      <dsp:nvSpPr>
        <dsp:cNvPr id="0" name=""/>
        <dsp:cNvSpPr/>
      </dsp:nvSpPr>
      <dsp:spPr>
        <a:xfrm>
          <a:off x="0" y="2361072"/>
          <a:ext cx="553639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B77842-5171-40FC-8915-16C71343E6E1}">
      <dsp:nvSpPr>
        <dsp:cNvPr id="0" name=""/>
        <dsp:cNvSpPr/>
      </dsp:nvSpPr>
      <dsp:spPr>
        <a:xfrm>
          <a:off x="0" y="2361072"/>
          <a:ext cx="5536397" cy="786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e</a:t>
          </a:r>
          <a:r>
            <a:rPr lang="en-US" sz="3600" kern="1200" dirty="0" err="1"/>
            <a:t>dukace</a:t>
          </a:r>
          <a:r>
            <a:rPr lang="en-US" sz="3600" kern="1200" dirty="0"/>
            <a:t> </a:t>
          </a:r>
          <a:r>
            <a:rPr lang="en-US" sz="3600" kern="1200" dirty="0" err="1"/>
            <a:t>rodičů</a:t>
          </a:r>
          <a:endParaRPr lang="en-US" sz="3600" kern="1200" dirty="0"/>
        </a:p>
      </dsp:txBody>
      <dsp:txXfrm>
        <a:off x="0" y="2361072"/>
        <a:ext cx="5536397" cy="786864"/>
      </dsp:txXfrm>
    </dsp:sp>
    <dsp:sp modelId="{EF6BD410-3AF3-4141-8787-80B48A98D21E}">
      <dsp:nvSpPr>
        <dsp:cNvPr id="0" name=""/>
        <dsp:cNvSpPr/>
      </dsp:nvSpPr>
      <dsp:spPr>
        <a:xfrm>
          <a:off x="0" y="3147936"/>
          <a:ext cx="553639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778A79-9F0E-4701-94EB-BADE9A135A19}">
      <dsp:nvSpPr>
        <dsp:cNvPr id="0" name=""/>
        <dsp:cNvSpPr/>
      </dsp:nvSpPr>
      <dsp:spPr>
        <a:xfrm>
          <a:off x="0" y="3147936"/>
          <a:ext cx="5536397" cy="786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s</a:t>
          </a:r>
          <a:r>
            <a:rPr lang="en-US" sz="3600" kern="1200" dirty="0" err="1"/>
            <a:t>polupráce</a:t>
          </a:r>
          <a:r>
            <a:rPr lang="en-US" sz="3600" kern="1200" dirty="0"/>
            <a:t> s </a:t>
          </a:r>
          <a:r>
            <a:rPr lang="en-US" sz="3600" kern="1200" dirty="0" err="1"/>
            <a:t>pediatry</a:t>
          </a:r>
          <a:endParaRPr lang="en-US" sz="3600" kern="1200" dirty="0"/>
        </a:p>
      </dsp:txBody>
      <dsp:txXfrm>
        <a:off x="0" y="3147936"/>
        <a:ext cx="5536397" cy="7868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F14FDE-6202-4DB3-81CF-80AC4885BC5B}">
      <dsp:nvSpPr>
        <dsp:cNvPr id="0" name=""/>
        <dsp:cNvSpPr/>
      </dsp:nvSpPr>
      <dsp:spPr>
        <a:xfrm>
          <a:off x="0" y="50405"/>
          <a:ext cx="6735443" cy="103285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m</a:t>
          </a:r>
          <a:r>
            <a:rPr lang="en-US" sz="2600" kern="1200" dirty="0" err="1"/>
            <a:t>ožnost</a:t>
          </a:r>
          <a:r>
            <a:rPr lang="en-US" sz="2600" kern="1200" dirty="0"/>
            <a:t> </a:t>
          </a:r>
          <a:r>
            <a:rPr lang="en-US" sz="2600" kern="1200" dirty="0" err="1"/>
            <a:t>indikace</a:t>
          </a:r>
          <a:r>
            <a:rPr lang="en-US" sz="2600" kern="1200" dirty="0"/>
            <a:t> a </a:t>
          </a:r>
          <a:r>
            <a:rPr lang="en-US" sz="2600" kern="1200" dirty="0" err="1"/>
            <a:t>podávání</a:t>
          </a:r>
          <a:r>
            <a:rPr lang="en-US" sz="2600" kern="1200" dirty="0"/>
            <a:t> </a:t>
          </a:r>
          <a:r>
            <a:rPr lang="en-US" sz="2600" kern="1200" dirty="0" err="1"/>
            <a:t>vakcín</a:t>
          </a:r>
          <a:endParaRPr lang="en-US" sz="2600" kern="1200" dirty="0"/>
        </a:p>
      </dsp:txBody>
      <dsp:txXfrm>
        <a:off x="50420" y="100825"/>
        <a:ext cx="6634603" cy="932014"/>
      </dsp:txXfrm>
    </dsp:sp>
    <dsp:sp modelId="{3F0FAF39-5B9C-44F4-9CF2-1EF0CDD09206}">
      <dsp:nvSpPr>
        <dsp:cNvPr id="0" name=""/>
        <dsp:cNvSpPr/>
      </dsp:nvSpPr>
      <dsp:spPr>
        <a:xfrm>
          <a:off x="0" y="1158139"/>
          <a:ext cx="6735443" cy="1032854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p</a:t>
          </a:r>
          <a:r>
            <a:rPr lang="en-US" sz="2600" kern="1200" dirty="0" err="1"/>
            <a:t>reskripce</a:t>
          </a:r>
          <a:r>
            <a:rPr lang="en-US" sz="2600" kern="1200" dirty="0"/>
            <a:t> </a:t>
          </a:r>
          <a:r>
            <a:rPr lang="en-US" sz="2600" kern="1200" dirty="0" err="1"/>
            <a:t>zdravotnických</a:t>
          </a:r>
          <a:r>
            <a:rPr lang="en-US" sz="2600" kern="1200" dirty="0"/>
            <a:t> </a:t>
          </a:r>
          <a:r>
            <a:rPr lang="en-US" sz="2600" kern="1200" dirty="0" err="1"/>
            <a:t>pomůcek</a:t>
          </a:r>
          <a:endParaRPr lang="en-US" sz="2600" kern="1200" dirty="0"/>
        </a:p>
      </dsp:txBody>
      <dsp:txXfrm>
        <a:off x="50420" y="1208559"/>
        <a:ext cx="6634603" cy="932014"/>
      </dsp:txXfrm>
    </dsp:sp>
    <dsp:sp modelId="{1FCD5BEC-49C2-4500-9FE3-241864ECBD0B}">
      <dsp:nvSpPr>
        <dsp:cNvPr id="0" name=""/>
        <dsp:cNvSpPr/>
      </dsp:nvSpPr>
      <dsp:spPr>
        <a:xfrm>
          <a:off x="0" y="2265873"/>
          <a:ext cx="6735443" cy="1032854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p</a:t>
          </a:r>
          <a:r>
            <a:rPr lang="en-US" sz="2600" kern="1200" dirty="0" err="1"/>
            <a:t>ředepisování</a:t>
          </a:r>
          <a:r>
            <a:rPr lang="en-US" sz="2600" kern="1200" dirty="0"/>
            <a:t> </a:t>
          </a:r>
          <a:r>
            <a:rPr lang="en-US" sz="2600" kern="1200" dirty="0" err="1"/>
            <a:t>vybraných</a:t>
          </a:r>
          <a:r>
            <a:rPr lang="en-US" sz="2600" kern="1200" dirty="0"/>
            <a:t> </a:t>
          </a:r>
          <a:r>
            <a:rPr lang="en-US" sz="2600" kern="1200" dirty="0" err="1"/>
            <a:t>léků</a:t>
          </a:r>
          <a:r>
            <a:rPr lang="cs-CZ" sz="2600" kern="1200" dirty="0"/>
            <a:t>, chronické medikace</a:t>
          </a:r>
          <a:endParaRPr lang="en-US" sz="2600" kern="1200" dirty="0"/>
        </a:p>
      </dsp:txBody>
      <dsp:txXfrm>
        <a:off x="50420" y="2316293"/>
        <a:ext cx="6634603" cy="932014"/>
      </dsp:txXfrm>
    </dsp:sp>
    <dsp:sp modelId="{26EF7E3C-20F8-469D-9FA3-2DAC782DFFD3}">
      <dsp:nvSpPr>
        <dsp:cNvPr id="0" name=""/>
        <dsp:cNvSpPr/>
      </dsp:nvSpPr>
      <dsp:spPr>
        <a:xfrm>
          <a:off x="0" y="3373608"/>
          <a:ext cx="6735443" cy="1032854"/>
        </a:xfrm>
        <a:prstGeom prst="round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v</a:t>
          </a:r>
          <a:r>
            <a:rPr lang="en-US" sz="2600" kern="1200" dirty="0" err="1"/>
            <a:t>ětší</a:t>
          </a:r>
          <a:r>
            <a:rPr lang="en-US" sz="2600" kern="1200" dirty="0"/>
            <a:t> </a:t>
          </a:r>
          <a:r>
            <a:rPr lang="en-US" sz="2600" kern="1200" dirty="0" err="1"/>
            <a:t>autonomie</a:t>
          </a:r>
          <a:r>
            <a:rPr lang="en-US" sz="2600" kern="1200" dirty="0"/>
            <a:t> v </a:t>
          </a:r>
          <a:r>
            <a:rPr lang="en-US" sz="2600" kern="1200" dirty="0" err="1"/>
            <a:t>prevenci</a:t>
          </a:r>
          <a:r>
            <a:rPr lang="en-US" sz="2600" kern="1200" dirty="0"/>
            <a:t> a </a:t>
          </a:r>
          <a:r>
            <a:rPr lang="en-US" sz="2600" kern="1200" dirty="0" err="1"/>
            <a:t>edukaci</a:t>
          </a:r>
          <a:endParaRPr lang="en-US" sz="2600" kern="1200" dirty="0"/>
        </a:p>
      </dsp:txBody>
      <dsp:txXfrm>
        <a:off x="50420" y="3424028"/>
        <a:ext cx="6634603" cy="932014"/>
      </dsp:txXfrm>
    </dsp:sp>
    <dsp:sp modelId="{2A84DB1C-71F0-47A1-9EE6-20E82BD45F23}">
      <dsp:nvSpPr>
        <dsp:cNvPr id="0" name=""/>
        <dsp:cNvSpPr/>
      </dsp:nvSpPr>
      <dsp:spPr>
        <a:xfrm>
          <a:off x="0" y="4481342"/>
          <a:ext cx="6735443" cy="1032854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m</a:t>
          </a:r>
          <a:r>
            <a:rPr lang="en-US" sz="2600" kern="1200" dirty="0" err="1"/>
            <a:t>ožnost</a:t>
          </a:r>
          <a:r>
            <a:rPr lang="en-US" sz="2600" kern="1200" dirty="0"/>
            <a:t> </a:t>
          </a:r>
          <a:r>
            <a:rPr lang="en-US" sz="2600" kern="1200" dirty="0" err="1"/>
            <a:t>vedení</a:t>
          </a:r>
          <a:r>
            <a:rPr lang="en-US" sz="2600" kern="1200" dirty="0"/>
            <a:t> </a:t>
          </a:r>
          <a:r>
            <a:rPr lang="en-US" sz="2600" kern="1200" dirty="0" err="1"/>
            <a:t>ambulancí</a:t>
          </a:r>
          <a:r>
            <a:rPr lang="en-US" sz="2600" kern="1200" dirty="0"/>
            <a:t> pro </a:t>
          </a:r>
          <a:r>
            <a:rPr lang="en-US" sz="2600" kern="1200" dirty="0" err="1"/>
            <a:t>chronické</a:t>
          </a:r>
          <a:r>
            <a:rPr lang="en-US" sz="2600" kern="1200" dirty="0"/>
            <a:t> </a:t>
          </a:r>
          <a:r>
            <a:rPr lang="en-US" sz="2600" kern="1200" dirty="0" err="1"/>
            <a:t>pacienty</a:t>
          </a:r>
          <a:endParaRPr lang="en-US" sz="2600" kern="1200" dirty="0"/>
        </a:p>
      </dsp:txBody>
      <dsp:txXfrm>
        <a:off x="50420" y="4531762"/>
        <a:ext cx="6634603" cy="9320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B6CD22E-2269-419F-9E81-016EA035D4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132" y="1295231"/>
            <a:ext cx="5895178" cy="3807446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cs-CZ" sz="6600"/>
              <a:t>Rozšíření kompetencí zdravotních sester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AA607D34-E2A9-4595-9DB2-5472E077CA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7082" y="0"/>
            <a:ext cx="4884918" cy="6858000"/>
          </a:xfrm>
          <a:custGeom>
            <a:avLst/>
            <a:gdLst>
              <a:gd name="connsiteX0" fmla="*/ 1097203 w 4884918"/>
              <a:gd name="connsiteY0" fmla="*/ 0 h 6858000"/>
              <a:gd name="connsiteX1" fmla="*/ 1154155 w 4884918"/>
              <a:gd name="connsiteY1" fmla="*/ 0 h 6858000"/>
              <a:gd name="connsiteX2" fmla="*/ 972305 w 4884918"/>
              <a:gd name="connsiteY2" fmla="*/ 343212 h 6858000"/>
              <a:gd name="connsiteX3" fmla="*/ 780524 w 4884918"/>
              <a:gd name="connsiteY3" fmla="*/ 761067 h 6858000"/>
              <a:gd name="connsiteX4" fmla="*/ 737045 w 4884918"/>
              <a:gd name="connsiteY4" fmla="*/ 865164 h 6858000"/>
              <a:gd name="connsiteX5" fmla="*/ 762322 w 4884918"/>
              <a:gd name="connsiteY5" fmla="*/ 830676 h 6858000"/>
              <a:gd name="connsiteX6" fmla="*/ 1118805 w 4884918"/>
              <a:gd name="connsiteY6" fmla="*/ 160440 h 6858000"/>
              <a:gd name="connsiteX7" fmla="*/ 1221640 w 4884918"/>
              <a:gd name="connsiteY7" fmla="*/ 0 h 6858000"/>
              <a:gd name="connsiteX8" fmla="*/ 4884918 w 4884918"/>
              <a:gd name="connsiteY8" fmla="*/ 0 h 6858000"/>
              <a:gd name="connsiteX9" fmla="*/ 4884918 w 4884918"/>
              <a:gd name="connsiteY9" fmla="*/ 6857999 h 6858000"/>
              <a:gd name="connsiteX10" fmla="*/ 4884918 w 4884918"/>
              <a:gd name="connsiteY10" fmla="*/ 6858000 h 6858000"/>
              <a:gd name="connsiteX11" fmla="*/ 704817 w 4884918"/>
              <a:gd name="connsiteY11" fmla="*/ 6858000 h 6858000"/>
              <a:gd name="connsiteX12" fmla="*/ 618717 w 4884918"/>
              <a:gd name="connsiteY12" fmla="*/ 6672538 h 6858000"/>
              <a:gd name="connsiteX13" fmla="*/ 309324 w 4884918"/>
              <a:gd name="connsiteY13" fmla="*/ 5833618 h 6858000"/>
              <a:gd name="connsiteX14" fmla="*/ 209850 w 4884918"/>
              <a:gd name="connsiteY14" fmla="*/ 5484180 h 6858000"/>
              <a:gd name="connsiteX15" fmla="*/ 211619 w 4884918"/>
              <a:gd name="connsiteY15" fmla="*/ 5517653 h 6858000"/>
              <a:gd name="connsiteX16" fmla="*/ 361778 w 4884918"/>
              <a:gd name="connsiteY16" fmla="*/ 6145524 h 6858000"/>
              <a:gd name="connsiteX17" fmla="*/ 591356 w 4884918"/>
              <a:gd name="connsiteY17" fmla="*/ 6843306 h 6858000"/>
              <a:gd name="connsiteX18" fmla="*/ 597415 w 4884918"/>
              <a:gd name="connsiteY18" fmla="*/ 6858000 h 6858000"/>
              <a:gd name="connsiteX19" fmla="*/ 545224 w 4884918"/>
              <a:gd name="connsiteY19" fmla="*/ 6858000 h 6858000"/>
              <a:gd name="connsiteX20" fmla="*/ 533604 w 4884918"/>
              <a:gd name="connsiteY20" fmla="*/ 6830072 h 6858000"/>
              <a:gd name="connsiteX21" fmla="*/ 169657 w 4884918"/>
              <a:gd name="connsiteY21" fmla="*/ 5556577 h 6858000"/>
              <a:gd name="connsiteX22" fmla="*/ 12169 w 4884918"/>
              <a:gd name="connsiteY22" fmla="*/ 4362835 h 6858000"/>
              <a:gd name="connsiteX23" fmla="*/ 46168 w 4884918"/>
              <a:gd name="connsiteY23" fmla="*/ 3338487 h 6858000"/>
              <a:gd name="connsiteX24" fmla="*/ 490574 w 4884918"/>
              <a:gd name="connsiteY24" fmla="*/ 1381078 h 6858000"/>
              <a:gd name="connsiteX25" fmla="*/ 984701 w 4884918"/>
              <a:gd name="connsiteY25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884918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4884918" y="0"/>
                </a:lnTo>
                <a:lnTo>
                  <a:pt x="4884918" y="6857999"/>
                </a:lnTo>
                <a:lnTo>
                  <a:pt x="4884918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29872" y="1122363"/>
            <a:ext cx="3223928" cy="3980314"/>
          </a:xfrm>
        </p:spPr>
        <p:txBody>
          <a:bodyPr anchor="b">
            <a:normAutofit/>
          </a:bodyPr>
          <a:lstStyle/>
          <a:p>
            <a:pPr algn="l"/>
            <a:r>
              <a:rPr lang="pl-PL">
                <a:solidFill>
                  <a:srgbClr val="FFFFFF"/>
                </a:solidFill>
              </a:rPr>
              <a:t>To je to, oč tu běží!</a:t>
            </a:r>
          </a:p>
        </p:txBody>
      </p:sp>
      <p:sp>
        <p:nvSpPr>
          <p:cNvPr id="23" name="sketch line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0180" y="5439978"/>
            <a:ext cx="5897880" cy="18288"/>
          </a:xfrm>
          <a:custGeom>
            <a:avLst/>
            <a:gdLst>
              <a:gd name="connsiteX0" fmla="*/ 0 w 5897880"/>
              <a:gd name="connsiteY0" fmla="*/ 0 h 18288"/>
              <a:gd name="connsiteX1" fmla="*/ 537362 w 5897880"/>
              <a:gd name="connsiteY1" fmla="*/ 0 h 18288"/>
              <a:gd name="connsiteX2" fmla="*/ 1133704 w 5897880"/>
              <a:gd name="connsiteY2" fmla="*/ 0 h 18288"/>
              <a:gd name="connsiteX3" fmla="*/ 1671066 w 5897880"/>
              <a:gd name="connsiteY3" fmla="*/ 0 h 18288"/>
              <a:gd name="connsiteX4" fmla="*/ 2385365 w 5897880"/>
              <a:gd name="connsiteY4" fmla="*/ 0 h 18288"/>
              <a:gd name="connsiteX5" fmla="*/ 3040685 w 5897880"/>
              <a:gd name="connsiteY5" fmla="*/ 0 h 18288"/>
              <a:gd name="connsiteX6" fmla="*/ 3696005 w 5897880"/>
              <a:gd name="connsiteY6" fmla="*/ 0 h 18288"/>
              <a:gd name="connsiteX7" fmla="*/ 4469282 w 5897880"/>
              <a:gd name="connsiteY7" fmla="*/ 0 h 18288"/>
              <a:gd name="connsiteX8" fmla="*/ 5183581 w 5897880"/>
              <a:gd name="connsiteY8" fmla="*/ 0 h 18288"/>
              <a:gd name="connsiteX9" fmla="*/ 5897880 w 5897880"/>
              <a:gd name="connsiteY9" fmla="*/ 0 h 18288"/>
              <a:gd name="connsiteX10" fmla="*/ 5897880 w 5897880"/>
              <a:gd name="connsiteY10" fmla="*/ 18288 h 18288"/>
              <a:gd name="connsiteX11" fmla="*/ 5419496 w 5897880"/>
              <a:gd name="connsiteY11" fmla="*/ 18288 h 18288"/>
              <a:gd name="connsiteX12" fmla="*/ 4882134 w 5897880"/>
              <a:gd name="connsiteY12" fmla="*/ 18288 h 18288"/>
              <a:gd name="connsiteX13" fmla="*/ 4167835 w 5897880"/>
              <a:gd name="connsiteY13" fmla="*/ 18288 h 18288"/>
              <a:gd name="connsiteX14" fmla="*/ 3394558 w 5897880"/>
              <a:gd name="connsiteY14" fmla="*/ 18288 h 18288"/>
              <a:gd name="connsiteX15" fmla="*/ 2798216 w 5897880"/>
              <a:gd name="connsiteY15" fmla="*/ 18288 h 18288"/>
              <a:gd name="connsiteX16" fmla="*/ 2024939 w 5897880"/>
              <a:gd name="connsiteY16" fmla="*/ 18288 h 18288"/>
              <a:gd name="connsiteX17" fmla="*/ 1487576 w 5897880"/>
              <a:gd name="connsiteY17" fmla="*/ 18288 h 18288"/>
              <a:gd name="connsiteX18" fmla="*/ 1009193 w 5897880"/>
              <a:gd name="connsiteY18" fmla="*/ 18288 h 18288"/>
              <a:gd name="connsiteX19" fmla="*/ 0 w 5897880"/>
              <a:gd name="connsiteY19" fmla="*/ 18288 h 18288"/>
              <a:gd name="connsiteX20" fmla="*/ 0 w 5897880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897880" h="18288" fill="none" extrusionOk="0">
                <a:moveTo>
                  <a:pt x="0" y="0"/>
                </a:moveTo>
                <a:cubicBezTo>
                  <a:pt x="232564" y="21549"/>
                  <a:pt x="389747" y="7320"/>
                  <a:pt x="537362" y="0"/>
                </a:cubicBezTo>
                <a:cubicBezTo>
                  <a:pt x="684977" y="-7320"/>
                  <a:pt x="894159" y="-7726"/>
                  <a:pt x="1133704" y="0"/>
                </a:cubicBezTo>
                <a:cubicBezTo>
                  <a:pt x="1373249" y="7726"/>
                  <a:pt x="1440352" y="-304"/>
                  <a:pt x="1671066" y="0"/>
                </a:cubicBezTo>
                <a:cubicBezTo>
                  <a:pt x="1901780" y="304"/>
                  <a:pt x="2091497" y="765"/>
                  <a:pt x="2385365" y="0"/>
                </a:cubicBezTo>
                <a:cubicBezTo>
                  <a:pt x="2679233" y="-765"/>
                  <a:pt x="2762926" y="2802"/>
                  <a:pt x="3040685" y="0"/>
                </a:cubicBezTo>
                <a:cubicBezTo>
                  <a:pt x="3318444" y="-2802"/>
                  <a:pt x="3409726" y="9093"/>
                  <a:pt x="3696005" y="0"/>
                </a:cubicBezTo>
                <a:cubicBezTo>
                  <a:pt x="3982284" y="-9093"/>
                  <a:pt x="4087272" y="27119"/>
                  <a:pt x="4469282" y="0"/>
                </a:cubicBezTo>
                <a:cubicBezTo>
                  <a:pt x="4851292" y="-27119"/>
                  <a:pt x="4924835" y="26473"/>
                  <a:pt x="5183581" y="0"/>
                </a:cubicBezTo>
                <a:cubicBezTo>
                  <a:pt x="5442327" y="-26473"/>
                  <a:pt x="5598463" y="7328"/>
                  <a:pt x="5897880" y="0"/>
                </a:cubicBezTo>
                <a:cubicBezTo>
                  <a:pt x="5898259" y="7355"/>
                  <a:pt x="5898164" y="10249"/>
                  <a:pt x="5897880" y="18288"/>
                </a:cubicBezTo>
                <a:cubicBezTo>
                  <a:pt x="5682742" y="31268"/>
                  <a:pt x="5520014" y="14700"/>
                  <a:pt x="5419496" y="18288"/>
                </a:cubicBezTo>
                <a:cubicBezTo>
                  <a:pt x="5318978" y="21876"/>
                  <a:pt x="5012864" y="-2446"/>
                  <a:pt x="4882134" y="18288"/>
                </a:cubicBezTo>
                <a:cubicBezTo>
                  <a:pt x="4751404" y="39022"/>
                  <a:pt x="4313676" y="-3937"/>
                  <a:pt x="4167835" y="18288"/>
                </a:cubicBezTo>
                <a:cubicBezTo>
                  <a:pt x="4021994" y="40513"/>
                  <a:pt x="3715729" y="50049"/>
                  <a:pt x="3394558" y="18288"/>
                </a:cubicBezTo>
                <a:cubicBezTo>
                  <a:pt x="3073387" y="-13473"/>
                  <a:pt x="3093227" y="29828"/>
                  <a:pt x="2798216" y="18288"/>
                </a:cubicBezTo>
                <a:cubicBezTo>
                  <a:pt x="2503205" y="6748"/>
                  <a:pt x="2297615" y="22459"/>
                  <a:pt x="2024939" y="18288"/>
                </a:cubicBezTo>
                <a:cubicBezTo>
                  <a:pt x="1752263" y="14117"/>
                  <a:pt x="1629814" y="-5485"/>
                  <a:pt x="1487576" y="18288"/>
                </a:cubicBezTo>
                <a:cubicBezTo>
                  <a:pt x="1345338" y="42061"/>
                  <a:pt x="1238885" y="15810"/>
                  <a:pt x="1009193" y="18288"/>
                </a:cubicBezTo>
                <a:cubicBezTo>
                  <a:pt x="779501" y="20766"/>
                  <a:pt x="441829" y="-24679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5897880" h="18288" stroke="0" extrusionOk="0">
                <a:moveTo>
                  <a:pt x="0" y="0"/>
                </a:moveTo>
                <a:cubicBezTo>
                  <a:pt x="196299" y="-26676"/>
                  <a:pt x="463834" y="6738"/>
                  <a:pt x="596341" y="0"/>
                </a:cubicBezTo>
                <a:cubicBezTo>
                  <a:pt x="728848" y="-6738"/>
                  <a:pt x="857267" y="1845"/>
                  <a:pt x="1074725" y="0"/>
                </a:cubicBezTo>
                <a:cubicBezTo>
                  <a:pt x="1292183" y="-1845"/>
                  <a:pt x="1545672" y="3744"/>
                  <a:pt x="1848002" y="0"/>
                </a:cubicBezTo>
                <a:cubicBezTo>
                  <a:pt x="2150332" y="-3744"/>
                  <a:pt x="2306688" y="-14526"/>
                  <a:pt x="2444344" y="0"/>
                </a:cubicBezTo>
                <a:cubicBezTo>
                  <a:pt x="2582000" y="14526"/>
                  <a:pt x="2761095" y="-11862"/>
                  <a:pt x="3040685" y="0"/>
                </a:cubicBezTo>
                <a:cubicBezTo>
                  <a:pt x="3320275" y="11862"/>
                  <a:pt x="3622320" y="-32867"/>
                  <a:pt x="3813962" y="0"/>
                </a:cubicBezTo>
                <a:cubicBezTo>
                  <a:pt x="4005604" y="32867"/>
                  <a:pt x="4117810" y="-10778"/>
                  <a:pt x="4351325" y="0"/>
                </a:cubicBezTo>
                <a:cubicBezTo>
                  <a:pt x="4584840" y="10778"/>
                  <a:pt x="4963783" y="-32384"/>
                  <a:pt x="5124602" y="0"/>
                </a:cubicBezTo>
                <a:cubicBezTo>
                  <a:pt x="5285421" y="32384"/>
                  <a:pt x="5705238" y="-29538"/>
                  <a:pt x="5897880" y="0"/>
                </a:cubicBezTo>
                <a:cubicBezTo>
                  <a:pt x="5898220" y="5688"/>
                  <a:pt x="5897711" y="13142"/>
                  <a:pt x="5897880" y="18288"/>
                </a:cubicBezTo>
                <a:cubicBezTo>
                  <a:pt x="5630425" y="-1425"/>
                  <a:pt x="5532865" y="12244"/>
                  <a:pt x="5242560" y="18288"/>
                </a:cubicBezTo>
                <a:cubicBezTo>
                  <a:pt x="4952255" y="24332"/>
                  <a:pt x="4783060" y="5748"/>
                  <a:pt x="4646219" y="18288"/>
                </a:cubicBezTo>
                <a:cubicBezTo>
                  <a:pt x="4509378" y="30828"/>
                  <a:pt x="4163771" y="-13995"/>
                  <a:pt x="3872941" y="18288"/>
                </a:cubicBezTo>
                <a:cubicBezTo>
                  <a:pt x="3582111" y="50571"/>
                  <a:pt x="3362704" y="-1402"/>
                  <a:pt x="3099664" y="18288"/>
                </a:cubicBezTo>
                <a:cubicBezTo>
                  <a:pt x="2836624" y="37978"/>
                  <a:pt x="2747441" y="19657"/>
                  <a:pt x="2562301" y="18288"/>
                </a:cubicBezTo>
                <a:cubicBezTo>
                  <a:pt x="2377161" y="16919"/>
                  <a:pt x="2104946" y="21735"/>
                  <a:pt x="1906981" y="18288"/>
                </a:cubicBezTo>
                <a:cubicBezTo>
                  <a:pt x="1709016" y="14841"/>
                  <a:pt x="1304654" y="-2323"/>
                  <a:pt x="1133704" y="18288"/>
                </a:cubicBezTo>
                <a:cubicBezTo>
                  <a:pt x="962754" y="38899"/>
                  <a:pt x="457048" y="2985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ketch line 2">
            <a:extLst>
              <a:ext uri="{FF2B5EF4-FFF2-40B4-BE49-F238E27FC236}">
                <a16:creationId xmlns:a16="http://schemas.microsoft.com/office/drawing/2014/main" id="{8FFD9892-EDE5-4886-A313-66099DA8C8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0653" y="5626353"/>
            <a:ext cx="3479619" cy="18288"/>
          </a:xfrm>
          <a:custGeom>
            <a:avLst/>
            <a:gdLst>
              <a:gd name="connsiteX0" fmla="*/ 0 w 3479619"/>
              <a:gd name="connsiteY0" fmla="*/ 0 h 18288"/>
              <a:gd name="connsiteX1" fmla="*/ 661128 w 3479619"/>
              <a:gd name="connsiteY1" fmla="*/ 0 h 18288"/>
              <a:gd name="connsiteX2" fmla="*/ 1357051 w 3479619"/>
              <a:gd name="connsiteY2" fmla="*/ 0 h 18288"/>
              <a:gd name="connsiteX3" fmla="*/ 2087771 w 3479619"/>
              <a:gd name="connsiteY3" fmla="*/ 0 h 18288"/>
              <a:gd name="connsiteX4" fmla="*/ 2818491 w 3479619"/>
              <a:gd name="connsiteY4" fmla="*/ 0 h 18288"/>
              <a:gd name="connsiteX5" fmla="*/ 3479619 w 3479619"/>
              <a:gd name="connsiteY5" fmla="*/ 0 h 18288"/>
              <a:gd name="connsiteX6" fmla="*/ 3479619 w 3479619"/>
              <a:gd name="connsiteY6" fmla="*/ 18288 h 18288"/>
              <a:gd name="connsiteX7" fmla="*/ 2714103 w 3479619"/>
              <a:gd name="connsiteY7" fmla="*/ 18288 h 18288"/>
              <a:gd name="connsiteX8" fmla="*/ 1948587 w 3479619"/>
              <a:gd name="connsiteY8" fmla="*/ 18288 h 18288"/>
              <a:gd name="connsiteX9" fmla="*/ 1252663 w 3479619"/>
              <a:gd name="connsiteY9" fmla="*/ 18288 h 18288"/>
              <a:gd name="connsiteX10" fmla="*/ 0 w 3479619"/>
              <a:gd name="connsiteY10" fmla="*/ 18288 h 18288"/>
              <a:gd name="connsiteX11" fmla="*/ 0 w 3479619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9619" h="18288" fill="none" extrusionOk="0">
                <a:moveTo>
                  <a:pt x="0" y="0"/>
                </a:moveTo>
                <a:cubicBezTo>
                  <a:pt x="178395" y="-3637"/>
                  <a:pt x="368619" y="-28254"/>
                  <a:pt x="661128" y="0"/>
                </a:cubicBezTo>
                <a:cubicBezTo>
                  <a:pt x="953637" y="28254"/>
                  <a:pt x="1022982" y="-4416"/>
                  <a:pt x="1357051" y="0"/>
                </a:cubicBezTo>
                <a:cubicBezTo>
                  <a:pt x="1691120" y="4416"/>
                  <a:pt x="1729558" y="27777"/>
                  <a:pt x="2087771" y="0"/>
                </a:cubicBezTo>
                <a:cubicBezTo>
                  <a:pt x="2445984" y="-27777"/>
                  <a:pt x="2592094" y="4429"/>
                  <a:pt x="2818491" y="0"/>
                </a:cubicBezTo>
                <a:cubicBezTo>
                  <a:pt x="3044888" y="-4429"/>
                  <a:pt x="3204567" y="26471"/>
                  <a:pt x="3479619" y="0"/>
                </a:cubicBezTo>
                <a:cubicBezTo>
                  <a:pt x="3478910" y="8157"/>
                  <a:pt x="3479206" y="12125"/>
                  <a:pt x="3479619" y="18288"/>
                </a:cubicBezTo>
                <a:cubicBezTo>
                  <a:pt x="3315855" y="-2963"/>
                  <a:pt x="3094885" y="26965"/>
                  <a:pt x="2714103" y="18288"/>
                </a:cubicBezTo>
                <a:cubicBezTo>
                  <a:pt x="2333321" y="9611"/>
                  <a:pt x="2260528" y="-15335"/>
                  <a:pt x="1948587" y="18288"/>
                </a:cubicBezTo>
                <a:cubicBezTo>
                  <a:pt x="1636646" y="51911"/>
                  <a:pt x="1489816" y="46369"/>
                  <a:pt x="1252663" y="18288"/>
                </a:cubicBezTo>
                <a:cubicBezTo>
                  <a:pt x="1015510" y="-9793"/>
                  <a:pt x="519812" y="-12177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479619" h="18288" stroke="0" extrusionOk="0">
                <a:moveTo>
                  <a:pt x="0" y="0"/>
                </a:moveTo>
                <a:cubicBezTo>
                  <a:pt x="326045" y="25020"/>
                  <a:pt x="425411" y="-17676"/>
                  <a:pt x="661128" y="0"/>
                </a:cubicBezTo>
                <a:cubicBezTo>
                  <a:pt x="896845" y="17676"/>
                  <a:pt x="1124825" y="1478"/>
                  <a:pt x="1252663" y="0"/>
                </a:cubicBezTo>
                <a:cubicBezTo>
                  <a:pt x="1380502" y="-1478"/>
                  <a:pt x="1694914" y="11788"/>
                  <a:pt x="2018179" y="0"/>
                </a:cubicBezTo>
                <a:cubicBezTo>
                  <a:pt x="2341444" y="-11788"/>
                  <a:pt x="2451167" y="12596"/>
                  <a:pt x="2679307" y="0"/>
                </a:cubicBezTo>
                <a:cubicBezTo>
                  <a:pt x="2907447" y="-12596"/>
                  <a:pt x="3094555" y="23821"/>
                  <a:pt x="3479619" y="0"/>
                </a:cubicBezTo>
                <a:cubicBezTo>
                  <a:pt x="3479355" y="4493"/>
                  <a:pt x="3480003" y="9472"/>
                  <a:pt x="3479619" y="18288"/>
                </a:cubicBezTo>
                <a:cubicBezTo>
                  <a:pt x="3311729" y="36782"/>
                  <a:pt x="3015946" y="7938"/>
                  <a:pt x="2783695" y="18288"/>
                </a:cubicBezTo>
                <a:cubicBezTo>
                  <a:pt x="2551444" y="28638"/>
                  <a:pt x="2398767" y="-13940"/>
                  <a:pt x="2018179" y="18288"/>
                </a:cubicBezTo>
                <a:cubicBezTo>
                  <a:pt x="1637591" y="50516"/>
                  <a:pt x="1634873" y="-6356"/>
                  <a:pt x="1426644" y="18288"/>
                </a:cubicBezTo>
                <a:cubicBezTo>
                  <a:pt x="1218415" y="42932"/>
                  <a:pt x="1006973" y="4094"/>
                  <a:pt x="730720" y="18288"/>
                </a:cubicBezTo>
                <a:cubicBezTo>
                  <a:pt x="454467" y="32482"/>
                  <a:pt x="291313" y="3910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5E0819F-8311-9C8E-E83B-70ED1149FF93}"/>
              </a:ext>
            </a:extLst>
          </p:cNvPr>
          <p:cNvSpPr txBox="1"/>
          <p:nvPr/>
        </p:nvSpPr>
        <p:spPr>
          <a:xfrm>
            <a:off x="842682" y="5961529"/>
            <a:ext cx="1319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Mladí lékaři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337E777-38CB-0D13-CAD8-7EA54DCE4589}"/>
              </a:ext>
            </a:extLst>
          </p:cNvPr>
          <p:cNvSpPr txBox="1"/>
          <p:nvPr/>
        </p:nvSpPr>
        <p:spPr>
          <a:xfrm>
            <a:off x="5190564" y="5961529"/>
            <a:ext cx="1461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solidFill>
                  <a:srgbClr val="002060"/>
                </a:solidFill>
              </a:rPr>
              <a:t>Albert Štěrba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E5A632B-B15A-489E-8337-BC0F40DB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05262" y="859948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lnSpc>
                <a:spcPct val="90000"/>
              </a:lnSpc>
              <a:defRPr sz="2880" b="1">
                <a:solidFill>
                  <a:srgbClr val="003366"/>
                </a:solidFill>
              </a:defRPr>
            </a:pPr>
            <a:r>
              <a:rPr lang="en-US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Všeobecná</a:t>
            </a: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sestra</a:t>
            </a:r>
            <a:endParaRPr lang="en-US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651547D7-AD18-407B-A5F4-F8225B5DC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5452" y="434266"/>
            <a:ext cx="7217701" cy="5922084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TextBox 3">
            <a:extLst>
              <a:ext uri="{FF2B5EF4-FFF2-40B4-BE49-F238E27FC236}">
                <a16:creationId xmlns:a16="http://schemas.microsoft.com/office/drawing/2014/main" id="{32FF4EDD-8BF9-F124-7EF0-105440CFD2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2392703"/>
              </p:ext>
            </p:extLst>
          </p:nvPr>
        </p:nvGraphicFramePr>
        <p:xfrm>
          <a:off x="4726580" y="739400"/>
          <a:ext cx="6735443" cy="5564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8CAD6980-58D0-062B-91CA-3D21F2D1C8F0}"/>
              </a:ext>
            </a:extLst>
          </p:cNvPr>
          <p:cNvSpPr txBox="1"/>
          <p:nvPr/>
        </p:nvSpPr>
        <p:spPr>
          <a:xfrm>
            <a:off x="4569256" y="6479336"/>
            <a:ext cx="105452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>
                <a:solidFill>
                  <a:schemeClr val="bg1"/>
                </a:solidFill>
                <a:latin typeface="Slabo 27px"/>
              </a:rPr>
              <a:t>v</a:t>
            </a:r>
            <a:r>
              <a:rPr lang="cs-CZ" sz="1200" b="0" i="1" dirty="0">
                <a:solidFill>
                  <a:schemeClr val="bg1"/>
                </a:solidFill>
                <a:effectLst/>
                <a:latin typeface="Slabo 27px"/>
              </a:rPr>
              <a:t>yhláška č. 55/2011 Sb.,</a:t>
            </a:r>
            <a:r>
              <a:rPr lang="cs-CZ" sz="1200" b="0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o činnostech zdravotnických pracovníků a jiných odborných pracovníků</a:t>
            </a:r>
            <a:endParaRPr lang="cs-CZ" sz="1200" b="0" i="1" dirty="0">
              <a:solidFill>
                <a:schemeClr val="bg1"/>
              </a:solidFill>
              <a:effectLst/>
              <a:latin typeface="Slabo 27px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lnSpc>
                <a:spcPct val="90000"/>
              </a:lnSpc>
              <a:defRPr sz="2880" b="1">
                <a:solidFill>
                  <a:srgbClr val="003366"/>
                </a:solidFill>
              </a:defRPr>
            </a:pPr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Praktická sestra</a:t>
            </a:r>
          </a:p>
        </p:txBody>
      </p:sp>
      <p:graphicFrame>
        <p:nvGraphicFramePr>
          <p:cNvPr id="17" name="TextBox 3">
            <a:extLst>
              <a:ext uri="{FF2B5EF4-FFF2-40B4-BE49-F238E27FC236}">
                <a16:creationId xmlns:a16="http://schemas.microsoft.com/office/drawing/2014/main" id="{E72FB79A-6EF1-5731-CBE5-7F164453B1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6355028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lnSpc>
                <a:spcPct val="90000"/>
              </a:lnSpc>
              <a:defRPr sz="2880" b="1">
                <a:solidFill>
                  <a:srgbClr val="003366"/>
                </a:solidFill>
              </a:defRPr>
            </a:pPr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Dětská sestra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7" name="TextBox 3">
            <a:extLst>
              <a:ext uri="{FF2B5EF4-FFF2-40B4-BE49-F238E27FC236}">
                <a16:creationId xmlns:a16="http://schemas.microsoft.com/office/drawing/2014/main" id="{8B36B27A-A7C9-C9B1-6E4C-572741D003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1721754"/>
              </p:ext>
            </p:extLst>
          </p:nvPr>
        </p:nvGraphicFramePr>
        <p:xfrm>
          <a:off x="5370153" y="1526033"/>
          <a:ext cx="5536397" cy="3935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defRPr sz="2880" b="1">
                <a:solidFill>
                  <a:srgbClr val="003366"/>
                </a:solidFill>
              </a:defRPr>
            </a:pPr>
            <a:r>
              <a:rPr lang="en-US" sz="32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Srovnání</a:t>
            </a:r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kompetencí</a:t>
            </a:r>
            <a:endParaRPr lang="en-US" sz="3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7A701403-74F6-F9D2-3144-35501755F6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132695"/>
              </p:ext>
            </p:extLst>
          </p:nvPr>
        </p:nvGraphicFramePr>
        <p:xfrm>
          <a:off x="1272988" y="1675227"/>
          <a:ext cx="9652570" cy="4394202"/>
        </p:xfrm>
        <a:graphic>
          <a:graphicData uri="http://schemas.openxmlformats.org/drawingml/2006/table">
            <a:tbl>
              <a:tblPr/>
              <a:tblGrid>
                <a:gridCol w="2408236">
                  <a:extLst>
                    <a:ext uri="{9D8B030D-6E8A-4147-A177-3AD203B41FA5}">
                      <a16:colId xmlns:a16="http://schemas.microsoft.com/office/drawing/2014/main" val="1102825654"/>
                    </a:ext>
                  </a:extLst>
                </a:gridCol>
                <a:gridCol w="2414778">
                  <a:extLst>
                    <a:ext uri="{9D8B030D-6E8A-4147-A177-3AD203B41FA5}">
                      <a16:colId xmlns:a16="http://schemas.microsoft.com/office/drawing/2014/main" val="1431860478"/>
                    </a:ext>
                  </a:extLst>
                </a:gridCol>
                <a:gridCol w="2414778">
                  <a:extLst>
                    <a:ext uri="{9D8B030D-6E8A-4147-A177-3AD203B41FA5}">
                      <a16:colId xmlns:a16="http://schemas.microsoft.com/office/drawing/2014/main" val="962154349"/>
                    </a:ext>
                  </a:extLst>
                </a:gridCol>
                <a:gridCol w="2414778">
                  <a:extLst>
                    <a:ext uri="{9D8B030D-6E8A-4147-A177-3AD203B41FA5}">
                      <a16:colId xmlns:a16="http://schemas.microsoft.com/office/drawing/2014/main" val="1818309162"/>
                    </a:ext>
                  </a:extLst>
                </a:gridCol>
              </a:tblGrid>
              <a:tr h="467017">
                <a:tc>
                  <a:txBody>
                    <a:bodyPr/>
                    <a:lstStyle/>
                    <a:p>
                      <a:r>
                        <a:rPr lang="cs-CZ" sz="2100" b="1" dirty="0"/>
                        <a:t>Kompetence</a:t>
                      </a:r>
                    </a:p>
                  </a:txBody>
                  <a:tcPr marL="106140" marR="106140" marT="53070" marB="530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100" b="1" dirty="0"/>
                        <a:t>Všeobecná sestra</a:t>
                      </a:r>
                    </a:p>
                  </a:txBody>
                  <a:tcPr marL="106140" marR="106140" marT="53070" marB="530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100" b="1" dirty="0"/>
                        <a:t>Praktická sestra</a:t>
                      </a:r>
                    </a:p>
                  </a:txBody>
                  <a:tcPr marL="106140" marR="106140" marT="53070" marB="530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100" b="1" dirty="0"/>
                        <a:t>Dětská sestra</a:t>
                      </a:r>
                    </a:p>
                  </a:txBody>
                  <a:tcPr marL="106140" marR="106140" marT="53070" marB="530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84736"/>
                  </a:ext>
                </a:extLst>
              </a:tr>
              <a:tr h="785437">
                <a:tc>
                  <a:txBody>
                    <a:bodyPr/>
                    <a:lstStyle/>
                    <a:p>
                      <a:r>
                        <a:rPr lang="cs-CZ" sz="2100" dirty="0"/>
                        <a:t>samostatná indikace péče</a:t>
                      </a:r>
                    </a:p>
                  </a:txBody>
                  <a:tcPr marL="106140" marR="106140" marT="53070" marB="530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100" b="1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106140" marR="106140" marT="53070" marB="530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100" b="1" dirty="0">
                          <a:solidFill>
                            <a:srgbClr val="FF0000"/>
                          </a:solidFill>
                        </a:rPr>
                        <a:t>✗</a:t>
                      </a:r>
                    </a:p>
                  </a:txBody>
                  <a:tcPr marL="106140" marR="106140" marT="53070" marB="530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100" b="1" dirty="0">
                          <a:solidFill>
                            <a:srgbClr val="00B050"/>
                          </a:solidFill>
                        </a:rPr>
                        <a:t>✓ </a:t>
                      </a:r>
                      <a:r>
                        <a:rPr lang="cs-CZ" sz="2100" b="0" i="1" dirty="0">
                          <a:solidFill>
                            <a:schemeClr val="tx1"/>
                          </a:solidFill>
                        </a:rPr>
                        <a:t>(u dětí)</a:t>
                      </a:r>
                    </a:p>
                  </a:txBody>
                  <a:tcPr marL="106140" marR="106140" marT="53070" marB="530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6603744"/>
                  </a:ext>
                </a:extLst>
              </a:tr>
              <a:tr h="467017">
                <a:tc>
                  <a:txBody>
                    <a:bodyPr/>
                    <a:lstStyle/>
                    <a:p>
                      <a:r>
                        <a:rPr lang="cs-CZ" sz="2100" dirty="0"/>
                        <a:t>podávání léčiv</a:t>
                      </a:r>
                    </a:p>
                  </a:txBody>
                  <a:tcPr marL="106140" marR="106140" marT="53070" marB="530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100" b="1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106140" marR="106140" marT="53070" marB="530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100" b="1" dirty="0">
                          <a:solidFill>
                            <a:srgbClr val="00B050"/>
                          </a:solidFill>
                        </a:rPr>
                        <a:t>✓ </a:t>
                      </a:r>
                      <a:r>
                        <a:rPr lang="cs-CZ" sz="2100" b="0" i="1" dirty="0">
                          <a:solidFill>
                            <a:schemeClr val="tx1"/>
                          </a:solidFill>
                        </a:rPr>
                        <a:t>(pod dohledem)</a:t>
                      </a:r>
                    </a:p>
                  </a:txBody>
                  <a:tcPr marL="106140" marR="106140" marT="53070" marB="530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100" b="1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106140" marR="106140" marT="53070" marB="530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2392201"/>
                  </a:ext>
                </a:extLst>
              </a:tr>
              <a:tr h="1103857">
                <a:tc>
                  <a:txBody>
                    <a:bodyPr/>
                    <a:lstStyle/>
                    <a:p>
                      <a:r>
                        <a:rPr lang="cs-CZ" sz="2100" dirty="0"/>
                        <a:t>odběry biologického materiálu</a:t>
                      </a:r>
                    </a:p>
                  </a:txBody>
                  <a:tcPr marL="106140" marR="106140" marT="53070" marB="530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100" b="1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106140" marR="106140" marT="53070" marB="530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100" b="1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106140" marR="106140" marT="53070" marB="530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100" b="1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106140" marR="106140" marT="53070" marB="530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4839719"/>
                  </a:ext>
                </a:extLst>
              </a:tr>
              <a:tr h="785437">
                <a:tc>
                  <a:txBody>
                    <a:bodyPr/>
                    <a:lstStyle/>
                    <a:p>
                      <a:r>
                        <a:rPr lang="cs-CZ" sz="2100" dirty="0"/>
                        <a:t>specializace na dětské pacienty</a:t>
                      </a:r>
                    </a:p>
                  </a:txBody>
                  <a:tcPr marL="106140" marR="106140" marT="53070" marB="530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100" b="1" dirty="0">
                          <a:solidFill>
                            <a:srgbClr val="FF0000"/>
                          </a:solidFill>
                        </a:rPr>
                        <a:t>✗</a:t>
                      </a:r>
                    </a:p>
                  </a:txBody>
                  <a:tcPr marL="106140" marR="106140" marT="53070" marB="530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100" b="1" dirty="0">
                          <a:solidFill>
                            <a:srgbClr val="FF0000"/>
                          </a:solidFill>
                        </a:rPr>
                        <a:t>✗</a:t>
                      </a:r>
                    </a:p>
                  </a:txBody>
                  <a:tcPr marL="106140" marR="106140" marT="53070" marB="530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100" b="1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106140" marR="106140" marT="53070" marB="530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604652"/>
                  </a:ext>
                </a:extLst>
              </a:tr>
              <a:tr h="785437">
                <a:tc>
                  <a:txBody>
                    <a:bodyPr/>
                    <a:lstStyle/>
                    <a:p>
                      <a:r>
                        <a:rPr lang="cs-CZ" sz="2100" dirty="0"/>
                        <a:t>spolupráce s lékařem</a:t>
                      </a:r>
                    </a:p>
                  </a:txBody>
                  <a:tcPr marL="106140" marR="106140" marT="53070" marB="530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100" b="1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106140" marR="106140" marT="53070" marB="530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100" b="1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106140" marR="106140" marT="53070" marB="530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100" b="1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106140" marR="106140" marT="53070" marB="530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893277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AE5A632B-B15A-489E-8337-BC0F40DB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05262" y="859948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lnSpc>
                <a:spcPct val="90000"/>
              </a:lnSpc>
              <a:defRPr sz="2880" b="1">
                <a:solidFill>
                  <a:srgbClr val="003366"/>
                </a:solidFill>
              </a:defRPr>
            </a:pPr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Možné kroky k rozšíření kompetencí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651547D7-AD18-407B-A5F4-F8225B5DC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5452" y="434266"/>
            <a:ext cx="7217701" cy="5922084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extBox 3">
            <a:extLst>
              <a:ext uri="{FF2B5EF4-FFF2-40B4-BE49-F238E27FC236}">
                <a16:creationId xmlns:a16="http://schemas.microsoft.com/office/drawing/2014/main" id="{BD13C738-B27C-9350-CA0F-B5E88E7941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3299980"/>
              </p:ext>
            </p:extLst>
          </p:nvPr>
        </p:nvGraphicFramePr>
        <p:xfrm>
          <a:off x="4763911" y="609600"/>
          <a:ext cx="6735443" cy="5564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lnSpc>
                <a:spcPct val="90000"/>
              </a:lnSpc>
              <a:defRPr sz="2880" b="1">
                <a:solidFill>
                  <a:srgbClr val="003366"/>
                </a:solidFill>
              </a:defRPr>
            </a:pPr>
            <a:r>
              <a:rPr lang="cs-CZ" sz="5400" kern="1200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Přínosy</a:t>
            </a:r>
            <a:endParaRPr lang="en-US" sz="5400" kern="1200" dirty="0">
              <a:solidFill>
                <a:schemeClr val="tx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38200" y="1821808"/>
            <a:ext cx="10515600" cy="425196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defTabSz="914400">
              <a:lnSpc>
                <a:spcPct val="90000"/>
              </a:lnSpc>
              <a:spcAft>
                <a:spcPts val="720"/>
              </a:spcAft>
            </a:pPr>
            <a:endParaRPr lang="cs-CZ" sz="2200" dirty="0"/>
          </a:p>
          <a:p>
            <a:pPr defTabSz="914400">
              <a:lnSpc>
                <a:spcPct val="90000"/>
              </a:lnSpc>
              <a:spcAft>
                <a:spcPts val="720"/>
              </a:spcAft>
            </a:pPr>
            <a:r>
              <a:rPr lang="en-US" sz="4000" b="1" dirty="0" err="1"/>
              <a:t>Rozšíření</a:t>
            </a:r>
            <a:r>
              <a:rPr lang="en-US" sz="4000" b="1" dirty="0"/>
              <a:t> </a:t>
            </a:r>
            <a:r>
              <a:rPr lang="en-US" sz="4000" b="1" dirty="0" err="1"/>
              <a:t>kompetencí</a:t>
            </a:r>
            <a:r>
              <a:rPr lang="en-US" sz="4000" b="1" dirty="0"/>
              <a:t> </a:t>
            </a:r>
            <a:r>
              <a:rPr lang="en-US" sz="4000" b="1" dirty="0" err="1"/>
              <a:t>sester</a:t>
            </a:r>
            <a:endParaRPr lang="en-US" sz="4000" b="1" dirty="0"/>
          </a:p>
          <a:p>
            <a:pPr marL="628650" indent="-857250" defTabSz="914400">
              <a:lnSpc>
                <a:spcPct val="90000"/>
              </a:lnSpc>
              <a:spcAft>
                <a:spcPts val="720"/>
              </a:spcAft>
              <a:buFont typeface="+mj-lt"/>
              <a:buAutoNum type="romanUcPeriod"/>
            </a:pPr>
            <a:r>
              <a:rPr lang="cs-CZ" sz="4000" dirty="0"/>
              <a:t>z</a:t>
            </a:r>
            <a:r>
              <a:rPr lang="en-US" sz="4000" dirty="0" err="1"/>
              <a:t>výší</a:t>
            </a:r>
            <a:r>
              <a:rPr lang="en-US" sz="4000" dirty="0"/>
              <a:t> </a:t>
            </a:r>
            <a:r>
              <a:rPr lang="en-US" sz="4000" dirty="0" err="1"/>
              <a:t>dostupnost</a:t>
            </a:r>
            <a:r>
              <a:rPr lang="en-US" sz="4000" dirty="0"/>
              <a:t> </a:t>
            </a:r>
            <a:r>
              <a:rPr lang="en-US" sz="4000" dirty="0" err="1"/>
              <a:t>péče</a:t>
            </a:r>
            <a:endParaRPr lang="en-US" sz="4000" dirty="0"/>
          </a:p>
          <a:p>
            <a:pPr marL="628650" indent="-857250" defTabSz="914400">
              <a:lnSpc>
                <a:spcPct val="90000"/>
              </a:lnSpc>
              <a:spcAft>
                <a:spcPts val="720"/>
              </a:spcAft>
              <a:buFont typeface="+mj-lt"/>
              <a:buAutoNum type="romanUcPeriod"/>
            </a:pPr>
            <a:r>
              <a:rPr lang="cs-CZ" sz="4000" dirty="0"/>
              <a:t>o</a:t>
            </a:r>
            <a:r>
              <a:rPr lang="en-US" sz="4000" dirty="0" err="1"/>
              <a:t>dlehčí</a:t>
            </a:r>
            <a:r>
              <a:rPr lang="en-US" sz="4000" dirty="0"/>
              <a:t> </a:t>
            </a:r>
            <a:r>
              <a:rPr lang="en-US" sz="4000" dirty="0" err="1"/>
              <a:t>lékařům</a:t>
            </a:r>
            <a:endParaRPr lang="en-US" sz="4000" dirty="0"/>
          </a:p>
          <a:p>
            <a:pPr marL="628650" indent="-857250" defTabSz="914400">
              <a:lnSpc>
                <a:spcPct val="90000"/>
              </a:lnSpc>
              <a:spcAft>
                <a:spcPts val="720"/>
              </a:spcAft>
              <a:buFont typeface="+mj-lt"/>
              <a:buAutoNum type="romanUcPeriod"/>
            </a:pPr>
            <a:r>
              <a:rPr lang="cs-CZ" sz="4000" dirty="0"/>
              <a:t>z</a:t>
            </a:r>
            <a:r>
              <a:rPr lang="en-US" sz="4000" dirty="0" err="1"/>
              <a:t>lepší</a:t>
            </a:r>
            <a:r>
              <a:rPr lang="en-US" sz="4000" dirty="0"/>
              <a:t> </a:t>
            </a:r>
            <a:r>
              <a:rPr lang="en-US" sz="4000" dirty="0" err="1"/>
              <a:t>efektivitu</a:t>
            </a:r>
            <a:r>
              <a:rPr lang="en-US" sz="4000" dirty="0"/>
              <a:t> </a:t>
            </a:r>
            <a:r>
              <a:rPr lang="en-US" sz="4000" dirty="0" err="1"/>
              <a:t>zdravotní</a:t>
            </a:r>
            <a:r>
              <a:rPr lang="en-US" sz="4000" dirty="0"/>
              <a:t> </a:t>
            </a:r>
            <a:r>
              <a:rPr lang="en-US" sz="4000" dirty="0" err="1"/>
              <a:t>péče</a:t>
            </a:r>
            <a:endParaRPr lang="en-US" sz="4000" dirty="0"/>
          </a:p>
          <a:p>
            <a:pPr marL="628650" indent="-857250" defTabSz="914400">
              <a:lnSpc>
                <a:spcPct val="90000"/>
              </a:lnSpc>
              <a:spcAft>
                <a:spcPts val="720"/>
              </a:spcAft>
              <a:buFont typeface="+mj-lt"/>
              <a:buAutoNum type="romanUcPeriod"/>
            </a:pPr>
            <a:r>
              <a:rPr lang="cs-CZ" sz="4000" dirty="0"/>
              <a:t>z</a:t>
            </a:r>
            <a:r>
              <a:rPr lang="en-US" sz="4000" dirty="0" err="1"/>
              <a:t>lepší</a:t>
            </a:r>
            <a:r>
              <a:rPr lang="en-US" sz="4000" dirty="0"/>
              <a:t> </a:t>
            </a:r>
            <a:r>
              <a:rPr lang="en-US" sz="4000" dirty="0" err="1"/>
              <a:t>pracovní</a:t>
            </a:r>
            <a:r>
              <a:rPr lang="en-US" sz="4000" dirty="0"/>
              <a:t> </a:t>
            </a:r>
            <a:r>
              <a:rPr lang="en-US" sz="4000" dirty="0" err="1"/>
              <a:t>podmínky</a:t>
            </a:r>
            <a:r>
              <a:rPr lang="en-US" sz="4000" dirty="0"/>
              <a:t> </a:t>
            </a:r>
            <a:r>
              <a:rPr lang="en-US" sz="4000" dirty="0" err="1"/>
              <a:t>sester</a:t>
            </a:r>
            <a:endParaRPr lang="cs-CZ" sz="4000" dirty="0"/>
          </a:p>
          <a:p>
            <a:pPr marL="628650" indent="-857250" defTabSz="914400">
              <a:lnSpc>
                <a:spcPct val="90000"/>
              </a:lnSpc>
              <a:spcAft>
                <a:spcPts val="720"/>
              </a:spcAft>
              <a:buFont typeface="+mj-lt"/>
              <a:buAutoNum type="romanUcPeriod"/>
            </a:pPr>
            <a:endParaRPr lang="cs-CZ" sz="4000" dirty="0"/>
          </a:p>
          <a:p>
            <a:pPr defTabSz="914400">
              <a:lnSpc>
                <a:spcPct val="90000"/>
              </a:lnSpc>
              <a:spcAft>
                <a:spcPts val="720"/>
              </a:spcAft>
            </a:pPr>
            <a:r>
              <a:rPr lang="cs-CZ" sz="4000" u="sng" dirty="0">
                <a:solidFill>
                  <a:srgbClr val="C00000"/>
                </a:solidFill>
              </a:rPr>
              <a:t>POZOR</a:t>
            </a:r>
            <a:r>
              <a:rPr lang="cs-CZ" sz="4000" dirty="0">
                <a:solidFill>
                  <a:srgbClr val="C00000"/>
                </a:solidFill>
              </a:rPr>
              <a:t>:</a:t>
            </a:r>
            <a:r>
              <a:rPr lang="cs-CZ" sz="4000" dirty="0"/>
              <a:t> </a:t>
            </a:r>
            <a:r>
              <a:rPr lang="cs-CZ" sz="4000" i="1" dirty="0"/>
              <a:t>zdravotní sestra ≠ administrativní pracovník!</a:t>
            </a:r>
            <a:endParaRPr lang="en-US" sz="4000" i="1" dirty="0"/>
          </a:p>
          <a:p>
            <a:pPr indent="-228600" defTabSz="914400">
              <a:lnSpc>
                <a:spcPct val="90000"/>
              </a:lnSpc>
              <a:spcAft>
                <a:spcPts val="720"/>
              </a:spcAft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Freeform: Shape 8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2640CFA-DC11-8E8E-2002-21850173D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7200" i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Děkuji</a:t>
            </a:r>
            <a:r>
              <a:rPr lang="en-US" sz="7200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za </a:t>
            </a:r>
            <a:r>
              <a:rPr lang="en-US" sz="7200" i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pozornost</a:t>
            </a:r>
            <a:endParaRPr lang="en-US" sz="7200" i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0518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220</Words>
  <Application>Microsoft Office PowerPoint</Application>
  <PresentationFormat>Širokoúhlá obrazovka</PresentationFormat>
  <Paragraphs>64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Slabo 27px</vt:lpstr>
      <vt:lpstr>Office Theme</vt:lpstr>
      <vt:lpstr>Rozšíření kompetencí zdravotních sester</vt:lpstr>
      <vt:lpstr>Všeobecná sestra</vt:lpstr>
      <vt:lpstr>Praktická sestra</vt:lpstr>
      <vt:lpstr>Dětská sestra</vt:lpstr>
      <vt:lpstr>Srovnání kompetencí</vt:lpstr>
      <vt:lpstr>Možné kroky k rozšíření kompetencí</vt:lpstr>
      <vt:lpstr>Přínosy</vt:lpstr>
      <vt:lpstr>Děkuji za pozornost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Rozšíření kompetencí zdravotních sester</dc:title>
  <dc:subject/>
  <dc:creator/>
  <cp:keywords/>
  <dc:description>generated using python-pptx</dc:description>
  <cp:lastModifiedBy>ŠTĚRBA Albert MUDr.MBA.</cp:lastModifiedBy>
  <cp:revision>3</cp:revision>
  <dcterms:created xsi:type="dcterms:W3CDTF">2013-01-27T09:14:16Z</dcterms:created>
  <dcterms:modified xsi:type="dcterms:W3CDTF">2025-03-19T13:15:10Z</dcterms:modified>
  <cp:category/>
</cp:coreProperties>
</file>